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3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3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81" r:id="rId6"/>
    <p:sldMasterId id="2147483691" r:id="rId7"/>
    <p:sldMasterId id="2147483701" r:id="rId8"/>
  </p:sldMasterIdLst>
  <p:notesMasterIdLst>
    <p:notesMasterId r:id="rId21"/>
  </p:notesMasterIdLst>
  <p:sldIdLst>
    <p:sldId id="256" r:id="rId9"/>
    <p:sldId id="257" r:id="rId10"/>
    <p:sldId id="263" r:id="rId11"/>
    <p:sldId id="258" r:id="rId12"/>
    <p:sldId id="259" r:id="rId13"/>
    <p:sldId id="265" r:id="rId14"/>
    <p:sldId id="266" r:id="rId15"/>
    <p:sldId id="260" r:id="rId16"/>
    <p:sldId id="261" r:id="rId17"/>
    <p:sldId id="267" r:id="rId18"/>
    <p:sldId id="268" r:id="rId19"/>
    <p:sldId id="262" r:id="rId20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45" autoAdjust="0"/>
    <p:restoredTop sz="92842" autoAdjust="0"/>
  </p:normalViewPr>
  <p:slideViewPr>
    <p:cSldViewPr snapToGrid="0" showGuides="1">
      <p:cViewPr varScale="1">
        <p:scale>
          <a:sx n="97" d="100"/>
          <a:sy n="97" d="100"/>
        </p:scale>
        <p:origin x="378" y="90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7475" y="763588"/>
            <a:ext cx="6426200" cy="36163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FFA54D-A680-4697-A51C-0FDB9D598898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2791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81000" indent="-81000">
              <a:buSzPct val="100000"/>
              <a:buFont typeface="Arial" pitchFamily="34" charset="0"/>
              <a:buChar char="•"/>
              <a:defRPr/>
            </a:lvl1pPr>
            <a:lvl2pPr marL="270000" indent="-81000">
              <a:buSzPct val="80000"/>
              <a:buFont typeface="Arial" pitchFamily="34" charset="0"/>
              <a:buChar char="–"/>
              <a:defRPr/>
            </a:lvl2pPr>
            <a:lvl3pPr marL="540000" indent="-81000">
              <a:buSzPct val="85000"/>
              <a:buFont typeface="Arial" pitchFamily="34" charset="0"/>
              <a:buChar char="•"/>
              <a:defRPr/>
            </a:lvl3pPr>
            <a:lvl4pPr marL="810000" indent="-81000">
              <a:buSzPct val="75000"/>
              <a:buFont typeface="Arial" pitchFamily="34" charset="0"/>
              <a:buChar char="–"/>
              <a:defRPr/>
            </a:lvl4pPr>
            <a:lvl5pPr marL="1080000" indent="-81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AA0D5D80-9B78-4F73-AEAF-B0DCDE3A3C5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9E03C-60BC-47AB-9A79-9CBE55A2AA80}" type="datetimeFigureOut">
              <a:rPr lang="sv-SE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548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81000" indent="-81000">
              <a:buSzPct val="100000"/>
              <a:buFont typeface="Arial" pitchFamily="34" charset="0"/>
              <a:buChar char="•"/>
              <a:defRPr/>
            </a:lvl1pPr>
            <a:lvl2pPr marL="270000" indent="-81000">
              <a:buSzPct val="80000"/>
              <a:buFont typeface="Arial" pitchFamily="34" charset="0"/>
              <a:buChar char="–"/>
              <a:defRPr/>
            </a:lvl2pPr>
            <a:lvl3pPr marL="540000" indent="-81000">
              <a:buSzPct val="85000"/>
              <a:buFont typeface="Arial" pitchFamily="34" charset="0"/>
              <a:buChar char="•"/>
              <a:defRPr/>
            </a:lvl3pPr>
            <a:lvl4pPr marL="810000" indent="-81000">
              <a:buSzPct val="75000"/>
              <a:buFont typeface="Arial" pitchFamily="34" charset="0"/>
              <a:buChar char="–"/>
              <a:defRPr/>
            </a:lvl4pPr>
            <a:lvl5pPr marL="1080000" indent="-81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F2A8D4E4-FCCD-44B9-B1C3-F17194433B7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A666B-5FAC-445D-93E0-5A462CD9A9D7}" type="datetimeFigureOut">
              <a:rPr lang="sv-SE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277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3264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4388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1130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6692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27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3190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50583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81000" indent="-81000">
              <a:buSzPct val="100000"/>
              <a:buFont typeface="Arial" pitchFamily="34" charset="0"/>
              <a:buChar char="•"/>
              <a:defRPr/>
            </a:lvl1pPr>
            <a:lvl2pPr marL="270000" indent="-81000">
              <a:buSzPct val="80000"/>
              <a:buFont typeface="Arial" pitchFamily="34" charset="0"/>
              <a:buChar char="–"/>
              <a:defRPr/>
            </a:lvl2pPr>
            <a:lvl3pPr marL="540000" indent="-81000">
              <a:buSzPct val="85000"/>
              <a:buFont typeface="Arial" pitchFamily="34" charset="0"/>
              <a:buChar char="•"/>
              <a:defRPr/>
            </a:lvl3pPr>
            <a:lvl4pPr marL="810000" indent="-81000">
              <a:buSzPct val="75000"/>
              <a:buFont typeface="Arial" pitchFamily="34" charset="0"/>
              <a:buChar char="–"/>
              <a:defRPr/>
            </a:lvl4pPr>
            <a:lvl5pPr marL="1080000" indent="-81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AA0D5D80-9B78-4F73-AEAF-B0DCDE3A3C5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9E03C-60BC-47AB-9A79-9CBE55A2AA80}" type="datetimeFigureOut">
              <a:rPr lang="sv-SE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484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81000" indent="-81000">
              <a:buSzPct val="100000"/>
              <a:buFont typeface="Arial" pitchFamily="34" charset="0"/>
              <a:buChar char="•"/>
              <a:defRPr/>
            </a:lvl1pPr>
            <a:lvl2pPr marL="270000" indent="-81000">
              <a:buSzPct val="80000"/>
              <a:buFont typeface="Arial" pitchFamily="34" charset="0"/>
              <a:buChar char="–"/>
              <a:defRPr/>
            </a:lvl2pPr>
            <a:lvl3pPr marL="540000" indent="-81000">
              <a:buSzPct val="85000"/>
              <a:buFont typeface="Arial" pitchFamily="34" charset="0"/>
              <a:buChar char="•"/>
              <a:defRPr/>
            </a:lvl3pPr>
            <a:lvl4pPr marL="810000" indent="-81000">
              <a:buSzPct val="75000"/>
              <a:buFont typeface="Arial" pitchFamily="34" charset="0"/>
              <a:buChar char="–"/>
              <a:defRPr/>
            </a:lvl4pPr>
            <a:lvl5pPr marL="1080000" indent="-81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F2A8D4E4-FCCD-44B9-B1C3-F17194433B7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A666B-5FAC-445D-93E0-5A462CD9A9D7}" type="datetimeFigureOut">
              <a:rPr lang="sv-SE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732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9144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89687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65068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2762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99503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368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10591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81000" indent="-81000">
              <a:buSzPct val="100000"/>
              <a:buFont typeface="Arial" pitchFamily="34" charset="0"/>
              <a:buChar char="•"/>
              <a:defRPr/>
            </a:lvl1pPr>
            <a:lvl2pPr marL="270000" indent="-81000">
              <a:buSzPct val="80000"/>
              <a:buFont typeface="Arial" pitchFamily="34" charset="0"/>
              <a:buChar char="–"/>
              <a:defRPr/>
            </a:lvl2pPr>
            <a:lvl3pPr marL="540000" indent="-81000">
              <a:buSzPct val="85000"/>
              <a:buFont typeface="Arial" pitchFamily="34" charset="0"/>
              <a:buChar char="•"/>
              <a:defRPr/>
            </a:lvl3pPr>
            <a:lvl4pPr marL="810000" indent="-81000">
              <a:buSzPct val="75000"/>
              <a:buFont typeface="Arial" pitchFamily="34" charset="0"/>
              <a:buChar char="–"/>
              <a:defRPr/>
            </a:lvl4pPr>
            <a:lvl5pPr marL="1080000" indent="-81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AA0D5D80-9B78-4F73-AEAF-B0DCDE3A3C5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9E03C-60BC-47AB-9A79-9CBE55A2AA80}" type="datetimeFigureOut">
              <a:rPr lang="sv-SE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488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81000" indent="-81000">
              <a:buSzPct val="100000"/>
              <a:buFont typeface="Arial" pitchFamily="34" charset="0"/>
              <a:buChar char="•"/>
              <a:defRPr/>
            </a:lvl1pPr>
            <a:lvl2pPr marL="270000" indent="-81000">
              <a:buSzPct val="80000"/>
              <a:buFont typeface="Arial" pitchFamily="34" charset="0"/>
              <a:buChar char="–"/>
              <a:defRPr/>
            </a:lvl2pPr>
            <a:lvl3pPr marL="540000" indent="-81000">
              <a:buSzPct val="85000"/>
              <a:buFont typeface="Arial" pitchFamily="34" charset="0"/>
              <a:buChar char="•"/>
              <a:defRPr/>
            </a:lvl3pPr>
            <a:lvl4pPr marL="810000" indent="-81000">
              <a:buSzPct val="75000"/>
              <a:buFont typeface="Arial" pitchFamily="34" charset="0"/>
              <a:buChar char="–"/>
              <a:defRPr/>
            </a:lvl4pPr>
            <a:lvl5pPr marL="1080000" indent="-81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F2A8D4E4-FCCD-44B9-B1C3-F17194433B7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A666B-5FAC-445D-93E0-5A462CD9A9D7}" type="datetimeFigureOut">
              <a:rPr lang="sv-SE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2495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46222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66539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71288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53729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4865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81889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8348-4C57-4407-883C-21C40966C84F}" type="datetimeFigureOut">
              <a:rPr lang="sv-SE" smtClean="0">
                <a:solidFill>
                  <a:srgbClr val="000000"/>
                </a:solidFill>
              </a:rPr>
              <a:pPr/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246F-0681-41B1-9C25-3E54C430A62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141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28625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661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4731544"/>
            <a:ext cx="1905000" cy="255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969696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/>
              <a:t>BILD </a:t>
            </a:r>
            <a:fld id="{C6CBCD99-8C03-48AC-96CD-ABFE53CB4A06}" type="slidenum">
              <a:rPr lang="sv-SE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/>
          </a:p>
        </p:txBody>
      </p:sp>
      <p:pic>
        <p:nvPicPr>
          <p:cNvPr id="1029" name="Picture 11" descr="NLL_2rad_180dpi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6" y="4558904"/>
            <a:ext cx="1173163" cy="334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79388" y="4677966"/>
            <a:ext cx="52705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450" b="1">
                <a:solidFill>
                  <a:srgbClr val="C73238"/>
                </a:solidFill>
              </a:rPr>
              <a:t>DIVISION</a:t>
            </a:r>
            <a:r>
              <a:rPr lang="sv-SE" sz="450">
                <a:solidFill>
                  <a:srgbClr val="003399"/>
                </a:solidFill>
              </a:rPr>
              <a:t/>
            </a:r>
            <a:br>
              <a:rPr lang="sv-SE" sz="450">
                <a:solidFill>
                  <a:srgbClr val="003399"/>
                </a:solidFill>
              </a:rPr>
            </a:br>
            <a:endParaRPr lang="sv-SE" sz="450">
              <a:solidFill>
                <a:srgbClr val="003399"/>
              </a:solidFill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56" tIns="34529" rIns="69056" bIns="34529" anchor="ctr"/>
          <a:lstStyle/>
          <a:p>
            <a:pPr defTabSz="5715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200" b="1" dirty="0" smtClean="0">
                <a:solidFill>
                  <a:srgbClr val="000000"/>
                </a:solidFill>
                <a:latin typeface="Times New Roman" pitchFamily="18" charset="0"/>
              </a:rPr>
              <a:t>Service</a:t>
            </a:r>
            <a:r>
              <a:rPr lang="sv-SE" sz="450" dirty="0">
                <a:solidFill>
                  <a:srgbClr val="003399"/>
                </a:solidFill>
              </a:rPr>
              <a:t/>
            </a:r>
            <a:br>
              <a:rPr lang="sv-SE" sz="450" dirty="0">
                <a:solidFill>
                  <a:srgbClr val="003399"/>
                </a:solidFill>
              </a:rPr>
            </a:br>
            <a:endParaRPr lang="sv-SE" sz="450" dirty="0">
              <a:solidFill>
                <a:srgbClr val="003399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4731544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5113" y="86916"/>
            <a:ext cx="1090612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C5EB05-C5F4-4644-B8EC-4255F739B073}" type="datetimeFigureOut">
              <a:rPr lang="sv-S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47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+mj-lt"/>
          <a:ea typeface="+mj-ea"/>
          <a:cs typeface="+mj-cs"/>
        </a:defRPr>
      </a:lvl1pPr>
      <a:lvl2pPr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2pPr>
      <a:lvl3pPr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3pPr>
      <a:lvl4pPr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4pPr>
      <a:lvl5pPr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5pPr>
      <a:lvl6pPr marL="342900"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6pPr>
      <a:lvl7pPr marL="685800"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7pPr>
      <a:lvl8pPr marL="1028700"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8pPr>
      <a:lvl9pPr marL="1371600"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9pPr>
    </p:titleStyle>
    <p:bodyStyle>
      <a:lvl1pPr marL="80963" indent="-80963" algn="l" defTabSz="5715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200">
          <a:solidFill>
            <a:schemeClr val="tx2"/>
          </a:solidFill>
          <a:latin typeface="+mn-lt"/>
          <a:ea typeface="+mn-ea"/>
          <a:cs typeface="+mn-cs"/>
        </a:defRPr>
      </a:lvl1pPr>
      <a:lvl2pPr marL="540544" indent="-138113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200">
          <a:solidFill>
            <a:schemeClr val="tx2"/>
          </a:solidFill>
          <a:latin typeface="+mn-lt"/>
        </a:defRPr>
      </a:lvl2pPr>
      <a:lvl3pPr marL="942975" indent="-65485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200">
          <a:solidFill>
            <a:schemeClr val="tx2"/>
          </a:solidFill>
          <a:latin typeface="+mn-lt"/>
        </a:defRPr>
      </a:lvl3pPr>
      <a:lvl4pPr marL="1343025" indent="-132160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200">
          <a:solidFill>
            <a:schemeClr val="tx2"/>
          </a:solidFill>
          <a:latin typeface="+mn-lt"/>
        </a:defRPr>
      </a:lvl4pPr>
      <a:lvl5pPr marL="1615679" indent="-65485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200">
          <a:solidFill>
            <a:schemeClr val="tx2"/>
          </a:solidFill>
          <a:latin typeface="+mn-lt"/>
        </a:defRPr>
      </a:lvl5pPr>
      <a:lvl6pPr marL="1828800" indent="-171450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200">
          <a:solidFill>
            <a:schemeClr val="tx2"/>
          </a:solidFill>
          <a:latin typeface="+mn-lt"/>
        </a:defRPr>
      </a:lvl6pPr>
      <a:lvl7pPr marL="2171700" indent="-171450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200">
          <a:solidFill>
            <a:schemeClr val="tx2"/>
          </a:solidFill>
          <a:latin typeface="+mn-lt"/>
        </a:defRPr>
      </a:lvl7pPr>
      <a:lvl8pPr marL="2514600" indent="-171450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200">
          <a:solidFill>
            <a:schemeClr val="tx2"/>
          </a:solidFill>
          <a:latin typeface="+mn-lt"/>
        </a:defRPr>
      </a:lvl8pPr>
      <a:lvl9pPr marL="2857500" indent="-171450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2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28625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661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4731544"/>
            <a:ext cx="1905000" cy="255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969696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/>
              <a:t>BILD </a:t>
            </a:r>
            <a:fld id="{C6CBCD99-8C03-48AC-96CD-ABFE53CB4A06}" type="slidenum">
              <a:rPr lang="sv-SE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/>
          </a:p>
        </p:txBody>
      </p:sp>
      <p:pic>
        <p:nvPicPr>
          <p:cNvPr id="1029" name="Picture 11" descr="NLL_2rad_180dpi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6" y="4558904"/>
            <a:ext cx="1173163" cy="334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79388" y="4677966"/>
            <a:ext cx="52705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450" b="1">
                <a:solidFill>
                  <a:srgbClr val="C73238"/>
                </a:solidFill>
              </a:rPr>
              <a:t>DIVISION</a:t>
            </a:r>
            <a:r>
              <a:rPr lang="sv-SE" sz="450">
                <a:solidFill>
                  <a:srgbClr val="003399"/>
                </a:solidFill>
              </a:rPr>
              <a:t/>
            </a:r>
            <a:br>
              <a:rPr lang="sv-SE" sz="450">
                <a:solidFill>
                  <a:srgbClr val="003399"/>
                </a:solidFill>
              </a:rPr>
            </a:br>
            <a:endParaRPr lang="sv-SE" sz="450">
              <a:solidFill>
                <a:srgbClr val="003399"/>
              </a:solidFill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56" tIns="34529" rIns="69056" bIns="34529" anchor="ctr"/>
          <a:lstStyle/>
          <a:p>
            <a:pPr defTabSz="5715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200" b="1" dirty="0" smtClean="0">
                <a:solidFill>
                  <a:srgbClr val="000000"/>
                </a:solidFill>
                <a:latin typeface="Times New Roman" pitchFamily="18" charset="0"/>
              </a:rPr>
              <a:t>Service</a:t>
            </a:r>
            <a:r>
              <a:rPr lang="sv-SE" sz="450" dirty="0">
                <a:solidFill>
                  <a:srgbClr val="003399"/>
                </a:solidFill>
              </a:rPr>
              <a:t/>
            </a:r>
            <a:br>
              <a:rPr lang="sv-SE" sz="450" dirty="0">
                <a:solidFill>
                  <a:srgbClr val="003399"/>
                </a:solidFill>
              </a:rPr>
            </a:br>
            <a:endParaRPr lang="sv-SE" sz="450" dirty="0">
              <a:solidFill>
                <a:srgbClr val="003399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4731544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5113" y="86916"/>
            <a:ext cx="1090612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C5EB05-C5F4-4644-B8EC-4255F739B073}" type="datetimeFigureOut">
              <a:rPr lang="sv-S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9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+mj-lt"/>
          <a:ea typeface="+mj-ea"/>
          <a:cs typeface="+mj-cs"/>
        </a:defRPr>
      </a:lvl1pPr>
      <a:lvl2pPr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2pPr>
      <a:lvl3pPr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3pPr>
      <a:lvl4pPr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4pPr>
      <a:lvl5pPr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5pPr>
      <a:lvl6pPr marL="342900"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6pPr>
      <a:lvl7pPr marL="685800"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7pPr>
      <a:lvl8pPr marL="1028700"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8pPr>
      <a:lvl9pPr marL="1371600"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9pPr>
    </p:titleStyle>
    <p:bodyStyle>
      <a:lvl1pPr marL="80963" indent="-80963" algn="l" defTabSz="5715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200">
          <a:solidFill>
            <a:schemeClr val="tx2"/>
          </a:solidFill>
          <a:latin typeface="+mn-lt"/>
          <a:ea typeface="+mn-ea"/>
          <a:cs typeface="+mn-cs"/>
        </a:defRPr>
      </a:lvl1pPr>
      <a:lvl2pPr marL="540544" indent="-138113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200">
          <a:solidFill>
            <a:schemeClr val="tx2"/>
          </a:solidFill>
          <a:latin typeface="+mn-lt"/>
        </a:defRPr>
      </a:lvl2pPr>
      <a:lvl3pPr marL="942975" indent="-65485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200">
          <a:solidFill>
            <a:schemeClr val="tx2"/>
          </a:solidFill>
          <a:latin typeface="+mn-lt"/>
        </a:defRPr>
      </a:lvl3pPr>
      <a:lvl4pPr marL="1343025" indent="-132160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200">
          <a:solidFill>
            <a:schemeClr val="tx2"/>
          </a:solidFill>
          <a:latin typeface="+mn-lt"/>
        </a:defRPr>
      </a:lvl4pPr>
      <a:lvl5pPr marL="1615679" indent="-65485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200">
          <a:solidFill>
            <a:schemeClr val="tx2"/>
          </a:solidFill>
          <a:latin typeface="+mn-lt"/>
        </a:defRPr>
      </a:lvl5pPr>
      <a:lvl6pPr marL="1828800" indent="-171450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200">
          <a:solidFill>
            <a:schemeClr val="tx2"/>
          </a:solidFill>
          <a:latin typeface="+mn-lt"/>
        </a:defRPr>
      </a:lvl6pPr>
      <a:lvl7pPr marL="2171700" indent="-171450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200">
          <a:solidFill>
            <a:schemeClr val="tx2"/>
          </a:solidFill>
          <a:latin typeface="+mn-lt"/>
        </a:defRPr>
      </a:lvl7pPr>
      <a:lvl8pPr marL="2514600" indent="-171450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200">
          <a:solidFill>
            <a:schemeClr val="tx2"/>
          </a:solidFill>
          <a:latin typeface="+mn-lt"/>
        </a:defRPr>
      </a:lvl8pPr>
      <a:lvl9pPr marL="2857500" indent="-171450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2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28625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661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4731544"/>
            <a:ext cx="1905000" cy="255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969696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/>
              <a:t>BILD </a:t>
            </a:r>
            <a:fld id="{C6CBCD99-8C03-48AC-96CD-ABFE53CB4A06}" type="slidenum">
              <a:rPr lang="sv-SE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/>
          </a:p>
        </p:txBody>
      </p:sp>
      <p:pic>
        <p:nvPicPr>
          <p:cNvPr id="1029" name="Picture 11" descr="NLL_2rad_180dpi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6" y="4558904"/>
            <a:ext cx="1173163" cy="334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79388" y="4677966"/>
            <a:ext cx="52705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450" b="1">
                <a:solidFill>
                  <a:srgbClr val="C73238"/>
                </a:solidFill>
              </a:rPr>
              <a:t>DIVISION</a:t>
            </a:r>
            <a:r>
              <a:rPr lang="sv-SE" sz="450">
                <a:solidFill>
                  <a:srgbClr val="003399"/>
                </a:solidFill>
              </a:rPr>
              <a:t/>
            </a:r>
            <a:br>
              <a:rPr lang="sv-SE" sz="450">
                <a:solidFill>
                  <a:srgbClr val="003399"/>
                </a:solidFill>
              </a:rPr>
            </a:br>
            <a:endParaRPr lang="sv-SE" sz="450">
              <a:solidFill>
                <a:srgbClr val="003399"/>
              </a:solidFill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56" tIns="34529" rIns="69056" bIns="34529" anchor="ctr"/>
          <a:lstStyle/>
          <a:p>
            <a:pPr defTabSz="5715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200" b="1" dirty="0" smtClean="0">
                <a:solidFill>
                  <a:srgbClr val="000000"/>
                </a:solidFill>
                <a:latin typeface="Times New Roman" pitchFamily="18" charset="0"/>
              </a:rPr>
              <a:t>Service</a:t>
            </a:r>
            <a:r>
              <a:rPr lang="sv-SE" sz="450" dirty="0">
                <a:solidFill>
                  <a:srgbClr val="003399"/>
                </a:solidFill>
              </a:rPr>
              <a:t/>
            </a:r>
            <a:br>
              <a:rPr lang="sv-SE" sz="450" dirty="0">
                <a:solidFill>
                  <a:srgbClr val="003399"/>
                </a:solidFill>
              </a:rPr>
            </a:br>
            <a:endParaRPr lang="sv-SE" sz="450" dirty="0">
              <a:solidFill>
                <a:srgbClr val="003399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4731544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5113" y="86916"/>
            <a:ext cx="1090612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C5EB05-C5F4-4644-B8EC-4255F739B073}" type="datetimeFigureOut">
              <a:rPr lang="sv-S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2020-08-25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44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+mj-lt"/>
          <a:ea typeface="+mj-ea"/>
          <a:cs typeface="+mj-cs"/>
        </a:defRPr>
      </a:lvl1pPr>
      <a:lvl2pPr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2pPr>
      <a:lvl3pPr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3pPr>
      <a:lvl4pPr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4pPr>
      <a:lvl5pPr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5pPr>
      <a:lvl6pPr marL="342900"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6pPr>
      <a:lvl7pPr marL="685800"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7pPr>
      <a:lvl8pPr marL="1028700"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8pPr>
      <a:lvl9pPr marL="1371600" algn="l" defTabSz="571500" rtl="0" eaLnBrk="1" fontAlgn="base" hangingPunct="1">
        <a:spcBef>
          <a:spcPct val="0"/>
        </a:spcBef>
        <a:spcAft>
          <a:spcPct val="0"/>
        </a:spcAft>
        <a:defRPr sz="2550">
          <a:solidFill>
            <a:srgbClr val="0D68B0"/>
          </a:solidFill>
          <a:latin typeface="Arial" charset="0"/>
        </a:defRPr>
      </a:lvl9pPr>
    </p:titleStyle>
    <p:bodyStyle>
      <a:lvl1pPr marL="80963" indent="-80963" algn="l" defTabSz="5715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200">
          <a:solidFill>
            <a:schemeClr val="tx2"/>
          </a:solidFill>
          <a:latin typeface="+mn-lt"/>
          <a:ea typeface="+mn-ea"/>
          <a:cs typeface="+mn-cs"/>
        </a:defRPr>
      </a:lvl1pPr>
      <a:lvl2pPr marL="540544" indent="-138113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200">
          <a:solidFill>
            <a:schemeClr val="tx2"/>
          </a:solidFill>
          <a:latin typeface="+mn-lt"/>
        </a:defRPr>
      </a:lvl2pPr>
      <a:lvl3pPr marL="942975" indent="-65485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200">
          <a:solidFill>
            <a:schemeClr val="tx2"/>
          </a:solidFill>
          <a:latin typeface="+mn-lt"/>
        </a:defRPr>
      </a:lvl3pPr>
      <a:lvl4pPr marL="1343025" indent="-132160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200">
          <a:solidFill>
            <a:schemeClr val="tx2"/>
          </a:solidFill>
          <a:latin typeface="+mn-lt"/>
        </a:defRPr>
      </a:lvl4pPr>
      <a:lvl5pPr marL="1615679" indent="-65485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200">
          <a:solidFill>
            <a:schemeClr val="tx2"/>
          </a:solidFill>
          <a:latin typeface="+mn-lt"/>
        </a:defRPr>
      </a:lvl5pPr>
      <a:lvl6pPr marL="1828800" indent="-171450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200">
          <a:solidFill>
            <a:schemeClr val="tx2"/>
          </a:solidFill>
          <a:latin typeface="+mn-lt"/>
        </a:defRPr>
      </a:lvl6pPr>
      <a:lvl7pPr marL="2171700" indent="-171450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200">
          <a:solidFill>
            <a:schemeClr val="tx2"/>
          </a:solidFill>
          <a:latin typeface="+mn-lt"/>
        </a:defRPr>
      </a:lvl7pPr>
      <a:lvl8pPr marL="2514600" indent="-171450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200">
          <a:solidFill>
            <a:schemeClr val="tx2"/>
          </a:solidFill>
          <a:latin typeface="+mn-lt"/>
        </a:defRPr>
      </a:lvl8pPr>
      <a:lvl9pPr marL="2857500" indent="-171450" algn="l" defTabSz="5715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2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Inloggning </a:t>
            </a:r>
            <a:r>
              <a:rPr lang="sv-SE" dirty="0" err="1" smtClean="0"/>
              <a:t>Portwise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1726054"/>
          </a:xfrm>
        </p:spPr>
        <p:txBody>
          <a:bodyPr/>
          <a:lstStyle/>
          <a:p>
            <a:r>
              <a:rPr lang="sv-SE" sz="1400" i="1" dirty="0" err="1"/>
              <a:t>PortWise</a:t>
            </a:r>
            <a:r>
              <a:rPr lang="sv-SE" sz="1400" i="1" dirty="0"/>
              <a:t> är en produkt med vars hjälp man kan koppla upp sig från Internet till Landstingsnätet via en krypterad förbindelse. </a:t>
            </a:r>
            <a:endParaRPr lang="sv-SE" sz="1400" dirty="0"/>
          </a:p>
          <a:p>
            <a:r>
              <a:rPr lang="sv-SE" sz="1400" i="1" dirty="0"/>
              <a:t>Denna krypterade förbindelse krävs för att du ska kunna komma åt resurser inne på Landstingsnätet på ett säkert sätt.</a:t>
            </a:r>
            <a:endParaRPr lang="sv-SE" sz="1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7854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8024"/>
            <a:ext cx="9144000" cy="3884971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 bwMode="auto">
          <a:xfrm>
            <a:off x="0" y="-1"/>
            <a:ext cx="9144000" cy="126836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200" dirty="0" smtClean="0"/>
              <a:t>Om du slår </a:t>
            </a:r>
            <a:r>
              <a:rPr lang="sv-SE" sz="1200" dirty="0"/>
              <a:t>in </a:t>
            </a:r>
            <a:r>
              <a:rPr lang="sv-SE" sz="1200" dirty="0" smtClean="0"/>
              <a:t>OTP-koden </a:t>
            </a:r>
            <a:r>
              <a:rPr lang="sv-SE" sz="1200" dirty="0"/>
              <a:t>och får ”Logon </a:t>
            </a:r>
            <a:r>
              <a:rPr lang="sv-SE" sz="1200" dirty="0" err="1"/>
              <a:t>credentials</a:t>
            </a:r>
            <a:r>
              <a:rPr lang="sv-SE" sz="1200" dirty="0"/>
              <a:t> not </a:t>
            </a:r>
            <a:r>
              <a:rPr lang="sv-SE" sz="1200" dirty="0" err="1"/>
              <a:t>accepted</a:t>
            </a:r>
            <a:r>
              <a:rPr lang="sv-SE" sz="1200" dirty="0"/>
              <a:t>” så </a:t>
            </a:r>
            <a:r>
              <a:rPr lang="sv-SE" sz="1200" dirty="0" smtClean="0"/>
              <a:t>beror det på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1200" dirty="0" smtClean="0"/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sz="1200" dirty="0" smtClean="0"/>
              <a:t>Att </a:t>
            </a:r>
            <a:r>
              <a:rPr lang="sv-SE" sz="1200" dirty="0" smtClean="0"/>
              <a:t>villkoren för lösenordet inte uppfyllts </a:t>
            </a:r>
            <a:endParaRPr lang="sv-SE" sz="1200" dirty="0" smtClean="0"/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sz="1200" dirty="0" smtClean="0"/>
              <a:t>Att lösenordet inte är bytt inom tidsintervallet 365 dagar (tidigare 90)</a:t>
            </a:r>
            <a:endParaRPr lang="sv-SE" sz="12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12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200" dirty="0" smtClean="0"/>
              <a:t>Börja om från bild 4 med samma lösenord som du använt innan du bytte om du får nedanstående resultat.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309633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5627"/>
            <a:ext cx="9144000" cy="4252246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 bwMode="auto">
          <a:xfrm>
            <a:off x="0" y="0"/>
            <a:ext cx="9144000" cy="44786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200" dirty="0" smtClean="0">
                <a:latin typeface="Arial" charset="0"/>
              </a:rPr>
              <a:t>Om lösenordet godkänns har alla villkor uppfylls.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Klicka </a:t>
            </a:r>
            <a:r>
              <a:rPr kumimoji="0" lang="sv-S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Continue</a:t>
            </a: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8825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 bwMode="auto">
          <a:xfrm>
            <a:off x="1817694" y="87474"/>
            <a:ext cx="5353776" cy="7020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altLang="sv-SE" sz="1000" dirty="0">
                <a:latin typeface="Arial" pitchFamily="34" charset="0"/>
                <a:ea typeface="Calibri" pitchFamily="34" charset="0"/>
                <a:cs typeface="Arial" pitchFamily="34" charset="0"/>
              </a:rPr>
              <a:t>Följande bild kommer upp. </a:t>
            </a:r>
          </a:p>
          <a:p>
            <a:r>
              <a:rPr lang="sv-SE" sz="1000" dirty="0"/>
              <a:t>Nu är du inloggad i </a:t>
            </a:r>
            <a:r>
              <a:rPr lang="sv-SE" sz="1000" dirty="0" err="1"/>
              <a:t>PortWise</a:t>
            </a:r>
            <a:r>
              <a:rPr lang="sv-SE" sz="1000" dirty="0"/>
              <a:t> och kan gå vidare genom att klicka på vald applikation. </a:t>
            </a:r>
          </a:p>
          <a:p>
            <a:endParaRPr lang="sv-SE" sz="1000" dirty="0"/>
          </a:p>
          <a:p>
            <a:r>
              <a:rPr lang="sv-SE" sz="1000" dirty="0"/>
              <a:t>Du har endast åtkomst till de applikationer </a:t>
            </a:r>
            <a:r>
              <a:rPr lang="sv-SE" sz="1000"/>
              <a:t>du </a:t>
            </a:r>
            <a:r>
              <a:rPr lang="sv-SE" sz="1000" smtClean="0"/>
              <a:t>har </a:t>
            </a:r>
            <a:r>
              <a:rPr lang="sv-SE" sz="1000" dirty="0"/>
              <a:t>behörighet till. 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951570"/>
            <a:ext cx="6858000" cy="40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43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auto">
          <a:xfrm>
            <a:off x="2949842" y="229831"/>
            <a:ext cx="3348372" cy="7965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5931" algn="l"/>
              </a:tabLst>
            </a:pPr>
            <a:r>
              <a:rPr lang="sv-SE" altLang="sv-SE" sz="1050" dirty="0" smtClean="0">
                <a:solidFill>
                  <a:srgbClr val="003399"/>
                </a:solidFill>
                <a:ea typeface="Calibri" pitchFamily="34" charset="0"/>
                <a:cs typeface="Arial" pitchFamily="34" charset="0"/>
              </a:rPr>
              <a:t>Använd webbläsare </a:t>
            </a:r>
            <a:r>
              <a:rPr lang="sv-SE" altLang="sv-SE" sz="1050" b="1" dirty="0">
                <a:solidFill>
                  <a:srgbClr val="003399"/>
                </a:solidFill>
                <a:ea typeface="Calibri" pitchFamily="34" charset="0"/>
                <a:cs typeface="Arial" pitchFamily="34" charset="0"/>
              </a:rPr>
              <a:t>Google </a:t>
            </a:r>
            <a:r>
              <a:rPr lang="sv-SE" altLang="sv-SE" sz="1050" b="1" dirty="0" err="1">
                <a:solidFill>
                  <a:srgbClr val="003399"/>
                </a:solidFill>
                <a:ea typeface="Calibri" pitchFamily="34" charset="0"/>
                <a:cs typeface="Arial" pitchFamily="34" charset="0"/>
              </a:rPr>
              <a:t>Chrome</a:t>
            </a:r>
            <a:r>
              <a:rPr lang="sv-SE" altLang="sv-SE" sz="1050" dirty="0">
                <a:solidFill>
                  <a:srgbClr val="003399"/>
                </a:solidFill>
                <a:ea typeface="Calibri" pitchFamily="34" charset="0"/>
                <a:cs typeface="Arial" pitchFamily="34" charset="0"/>
              </a:rPr>
              <a:t> eller </a:t>
            </a:r>
            <a:r>
              <a:rPr lang="sv-SE" altLang="sv-SE" sz="1050" b="1" dirty="0">
                <a:solidFill>
                  <a:srgbClr val="003399"/>
                </a:solidFill>
                <a:ea typeface="Calibri" pitchFamily="34" charset="0"/>
                <a:cs typeface="Arial" pitchFamily="34" charset="0"/>
              </a:rPr>
              <a:t>Microsoft </a:t>
            </a:r>
            <a:r>
              <a:rPr lang="sv-SE" altLang="sv-SE" sz="1050" b="1" dirty="0" err="1">
                <a:solidFill>
                  <a:srgbClr val="003399"/>
                </a:solidFill>
                <a:ea typeface="Calibri" pitchFamily="34" charset="0"/>
                <a:cs typeface="Arial" pitchFamily="34" charset="0"/>
              </a:rPr>
              <a:t>Edge</a:t>
            </a:r>
            <a:r>
              <a:rPr lang="sv-SE" altLang="sv-SE" sz="1050" dirty="0" smtClean="0">
                <a:solidFill>
                  <a:srgbClr val="003399"/>
                </a:solidFill>
                <a:ea typeface="Calibri" pitchFamily="34" charset="0"/>
                <a:cs typeface="Arial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5931" algn="l"/>
              </a:tabLst>
            </a:pPr>
            <a:r>
              <a:rPr lang="sv-SE" altLang="sv-SE" sz="1050" dirty="0" smtClean="0">
                <a:solidFill>
                  <a:srgbClr val="003399"/>
                </a:solidFill>
                <a:ea typeface="Calibri" pitchFamily="34" charset="0"/>
                <a:cs typeface="Arial" pitchFamily="34" charset="0"/>
              </a:rPr>
              <a:t>Skriv in nllplus.se i adressfältet o välj Materialportalen.</a:t>
            </a:r>
            <a:endParaRPr lang="sv-SE" altLang="sv-SE" sz="1050" dirty="0">
              <a:solidFill>
                <a:srgbClr val="003399"/>
              </a:solidFill>
              <a:ea typeface="Calibri" pitchFamily="34" charset="0"/>
              <a:cs typeface="Arial" pitchFamily="34" charset="0"/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350" y="1420147"/>
            <a:ext cx="6783355" cy="3303582"/>
          </a:xfrm>
          <a:prstGeom prst="rect">
            <a:avLst/>
          </a:prstGeom>
        </p:spPr>
      </p:pic>
      <p:cxnSp>
        <p:nvCxnSpPr>
          <p:cNvPr id="8" name="Rak pil 7"/>
          <p:cNvCxnSpPr>
            <a:stCxn id="4" idx="1"/>
          </p:cNvCxnSpPr>
          <p:nvPr/>
        </p:nvCxnSpPr>
        <p:spPr bwMode="auto">
          <a:xfrm flipH="1">
            <a:off x="2323322" y="628099"/>
            <a:ext cx="626520" cy="87413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Rak pil 9"/>
          <p:cNvCxnSpPr/>
          <p:nvPr/>
        </p:nvCxnSpPr>
        <p:spPr bwMode="auto">
          <a:xfrm flipH="1">
            <a:off x="2636583" y="1026366"/>
            <a:ext cx="2859148" cy="2892491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9000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 bwMode="auto">
          <a:xfrm>
            <a:off x="2605548" y="159925"/>
            <a:ext cx="3734603" cy="42017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Här under</a:t>
            </a:r>
            <a:r>
              <a:rPr kumimoji="0" lang="sv-S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Genvägar hittar ni </a:t>
            </a: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länken Inloggning </a:t>
            </a: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till </a:t>
            </a:r>
            <a:r>
              <a:rPr kumimoji="0" lang="sv-S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portwise</a:t>
            </a: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5934"/>
            <a:ext cx="9144000" cy="4358908"/>
          </a:xfrm>
          <a:prstGeom prst="rect">
            <a:avLst/>
          </a:prstGeom>
        </p:spPr>
      </p:pic>
      <p:cxnSp>
        <p:nvCxnSpPr>
          <p:cNvPr id="11" name="Rak pil 10"/>
          <p:cNvCxnSpPr/>
          <p:nvPr/>
        </p:nvCxnSpPr>
        <p:spPr bwMode="auto">
          <a:xfrm>
            <a:off x="5289755" y="580103"/>
            <a:ext cx="1484671" cy="2831691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2601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 bwMode="auto">
          <a:xfrm>
            <a:off x="3051614" y="303498"/>
            <a:ext cx="2600505" cy="3780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5931" algn="l"/>
              </a:tabLst>
            </a:pPr>
            <a:r>
              <a:rPr lang="sv-SE" altLang="sv-SE" sz="1200" dirty="0">
                <a:solidFill>
                  <a:srgbClr val="003399"/>
                </a:solidFill>
                <a:ea typeface="Calibri" pitchFamily="34" charset="0"/>
                <a:cs typeface="Arial" pitchFamily="34" charset="0"/>
              </a:rPr>
              <a:t>Följande bild kommer upp.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5931" algn="l"/>
              </a:tabLst>
            </a:pPr>
            <a:r>
              <a:rPr lang="sv-SE" altLang="sv-SE" sz="1200" dirty="0">
                <a:solidFill>
                  <a:srgbClr val="003399"/>
                </a:solidFill>
                <a:ea typeface="Calibri" pitchFamily="34" charset="0"/>
                <a:cs typeface="Arial" pitchFamily="34" charset="0"/>
              </a:rPr>
              <a:t>Välj alternativ </a:t>
            </a:r>
            <a:r>
              <a:rPr lang="sv-SE" altLang="sv-SE" sz="1200" b="1" dirty="0">
                <a:solidFill>
                  <a:srgbClr val="003399"/>
                </a:solidFill>
                <a:ea typeface="Calibri" pitchFamily="34" charset="0"/>
                <a:cs typeface="Arial" pitchFamily="34" charset="0"/>
              </a:rPr>
              <a:t>”Mobile Text”.</a:t>
            </a:r>
            <a:endParaRPr lang="sv-SE" altLang="sv-SE" sz="1200" dirty="0">
              <a:solidFill>
                <a:srgbClr val="003399"/>
              </a:solidFill>
              <a:cs typeface="Arial" pitchFamily="34" charset="0"/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616" y="1173572"/>
            <a:ext cx="373380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610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 bwMode="auto">
          <a:xfrm>
            <a:off x="3003297" y="205273"/>
            <a:ext cx="3078342" cy="12969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altLang="sv-SE" sz="1100" dirty="0">
                <a:latin typeface="Arial" pitchFamily="34" charset="0"/>
                <a:ea typeface="Calibri" pitchFamily="34" charset="0"/>
                <a:cs typeface="Arial" pitchFamily="34" charset="0"/>
              </a:rPr>
              <a:t>Följande bild kommer upp. </a:t>
            </a:r>
            <a:endParaRPr lang="sv-SE" altLang="sv-SE" sz="11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sv-SE" altLang="sv-SE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Fyll i fälten </a:t>
            </a:r>
            <a:r>
              <a:rPr lang="sv-SE" altLang="sv-SE" sz="1100" dirty="0"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sv-SE" altLang="sv-SE" sz="11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user</a:t>
            </a:r>
            <a:r>
              <a:rPr lang="sv-SE" altLang="sv-SE" sz="11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altLang="sv-SE" sz="11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name</a:t>
            </a:r>
            <a:r>
              <a:rPr lang="sv-SE" altLang="sv-SE" sz="1100" dirty="0">
                <a:latin typeface="Arial" pitchFamily="34" charset="0"/>
                <a:ea typeface="Calibri" pitchFamily="34" charset="0"/>
                <a:cs typeface="Arial" pitchFamily="34" charset="0"/>
              </a:rPr>
              <a:t>) med ditt </a:t>
            </a:r>
            <a:r>
              <a:rPr lang="sv-SE" altLang="sv-SE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användarnamn </a:t>
            </a:r>
            <a:r>
              <a:rPr lang="sv-SE" altLang="sv-SE" sz="1100" dirty="0">
                <a:latin typeface="Arial" pitchFamily="34" charset="0"/>
                <a:ea typeface="Calibri" pitchFamily="34" charset="0"/>
                <a:cs typeface="Arial" pitchFamily="34" charset="0"/>
              </a:rPr>
              <a:t>och lösenord (</a:t>
            </a:r>
            <a:r>
              <a:rPr lang="sv-SE" altLang="sv-SE" sz="11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password</a:t>
            </a:r>
            <a:r>
              <a:rPr lang="sv-SE" altLang="sv-SE" sz="1100" dirty="0">
                <a:latin typeface="Arial" pitchFamily="34" charset="0"/>
                <a:ea typeface="Calibri" pitchFamily="34" charset="0"/>
                <a:cs typeface="Arial" pitchFamily="34" charset="0"/>
              </a:rPr>
              <a:t>)  som du fått tillsänt dig via </a:t>
            </a:r>
            <a:r>
              <a:rPr lang="sv-SE" altLang="sv-SE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mail</a:t>
            </a:r>
          </a:p>
          <a:p>
            <a:r>
              <a:rPr lang="sv-SE" altLang="sv-SE" sz="11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OBS</a:t>
            </a:r>
            <a:r>
              <a:rPr lang="sv-SE" altLang="sv-SE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Var noga med stora o små bokstäver.</a:t>
            </a:r>
            <a:endParaRPr lang="sv-SE" altLang="sv-SE" sz="11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sv-SE" altLang="sv-SE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sv-SE" altLang="sv-SE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sv-SE" altLang="sv-SE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Klicka </a:t>
            </a:r>
            <a:r>
              <a:rPr lang="sv-SE" altLang="sv-SE" sz="1100" dirty="0">
                <a:latin typeface="Arial" pitchFamily="34" charset="0"/>
                <a:ea typeface="Calibri" pitchFamily="34" charset="0"/>
                <a:cs typeface="Arial" pitchFamily="34" charset="0"/>
              </a:rPr>
              <a:t>på </a:t>
            </a:r>
            <a:r>
              <a:rPr lang="sv-SE" altLang="sv-SE" sz="11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Submit</a:t>
            </a:r>
            <a:endParaRPr lang="sv-SE" altLang="sv-SE" sz="11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sv-SE" sz="900" dirty="0"/>
          </a:p>
          <a:p>
            <a:endParaRPr lang="sv-SE" sz="9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3" y="1882958"/>
            <a:ext cx="3021806" cy="286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918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2826"/>
            <a:ext cx="9143999" cy="3580170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 bwMode="auto">
          <a:xfrm>
            <a:off x="0" y="0"/>
            <a:ext cx="9143999" cy="170098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200" dirty="0" smtClean="0">
                <a:latin typeface="Arial" charset="0"/>
              </a:rPr>
              <a:t>Lösenordsanvisning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sv-SE" sz="1200" dirty="0" smtClean="0">
              <a:latin typeface="Arial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sz="1100" dirty="0" smtClean="0">
                <a:latin typeface="Arial" charset="0"/>
              </a:rPr>
              <a:t>Det nya lösenordet ska bestå av </a:t>
            </a:r>
            <a:r>
              <a:rPr lang="sv-SE" sz="1100" b="1" dirty="0" smtClean="0">
                <a:latin typeface="Arial" charset="0"/>
              </a:rPr>
              <a:t>minst tio</a:t>
            </a:r>
            <a:r>
              <a:rPr lang="sv-SE" sz="1100" dirty="0" smtClean="0">
                <a:latin typeface="Arial" charset="0"/>
              </a:rPr>
              <a:t> tecken sammansatt av siffror, stora och små </a:t>
            </a:r>
            <a:r>
              <a:rPr lang="sv-SE" sz="1100" dirty="0" smtClean="0">
                <a:latin typeface="Arial" charset="0"/>
              </a:rPr>
              <a:t>bokstäver </a:t>
            </a:r>
            <a:r>
              <a:rPr lang="sv-SE" sz="1100" dirty="0"/>
              <a:t>Volvo1999%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smtClean="0"/>
              <a:t>Lösenordet </a:t>
            </a:r>
            <a:r>
              <a:rPr lang="sv-SE" sz="1100" dirty="0"/>
              <a:t>ska vara komplex och bör därför innehålla även </a:t>
            </a:r>
            <a:r>
              <a:rPr lang="sv-SE" sz="1100" dirty="0" smtClean="0"/>
              <a:t>specialtecken </a:t>
            </a:r>
            <a:r>
              <a:rPr lang="sv-SE" sz="1100" dirty="0" smtClean="0">
                <a:latin typeface="Arial" charset="0"/>
              </a:rPr>
              <a:t>(</a:t>
            </a:r>
            <a:r>
              <a:rPr lang="sv-SE" sz="1100" dirty="0" err="1" smtClean="0">
                <a:latin typeface="Arial" charset="0"/>
              </a:rPr>
              <a:t>t.ex</a:t>
            </a:r>
            <a:r>
              <a:rPr lang="sv-SE" sz="1100" dirty="0" smtClean="0">
                <a:latin typeface="Arial" charset="0"/>
              </a:rPr>
              <a:t> </a:t>
            </a:r>
            <a:r>
              <a:rPr lang="sv-SE" sz="1100" dirty="0"/>
              <a:t>%&amp;/) </a:t>
            </a:r>
            <a:endParaRPr lang="sv-SE" sz="1100" dirty="0"/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sz="1100" dirty="0" smtClean="0"/>
              <a:t>Nytt </a:t>
            </a:r>
            <a:r>
              <a:rPr lang="sv-SE" sz="1100" dirty="0"/>
              <a:t>lösenord får inte vara samma eller liknade de senaste 10 använda lösenord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100" dirty="0" smtClean="0"/>
              <a:t>    (</a:t>
            </a:r>
            <a:r>
              <a:rPr lang="sv-SE" sz="1100" dirty="0" err="1" smtClean="0"/>
              <a:t>exvis</a:t>
            </a:r>
            <a:r>
              <a:rPr lang="sv-SE" sz="1100" dirty="0" smtClean="0"/>
              <a:t> </a:t>
            </a:r>
            <a:r>
              <a:rPr lang="sv-SE" sz="1100" dirty="0" smtClean="0"/>
              <a:t>tomten2019% </a:t>
            </a:r>
            <a:r>
              <a:rPr lang="sv-SE" sz="1100" dirty="0" smtClean="0"/>
              <a:t>som byts till </a:t>
            </a:r>
            <a:r>
              <a:rPr lang="sv-SE" sz="1100" dirty="0" smtClean="0"/>
              <a:t>tomten2020%), </a:t>
            </a:r>
            <a:r>
              <a:rPr lang="sv-SE" sz="1100" dirty="0" smtClean="0"/>
              <a:t>inte heller ditt fullständiga namn (för- och efternamn) eller användarnamn och inte å ä ö</a:t>
            </a:r>
            <a:r>
              <a:rPr lang="sv-SE" sz="1100" dirty="0" smtClean="0"/>
              <a:t>.</a:t>
            </a:r>
            <a:endParaRPr lang="sv-SE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smtClean="0"/>
              <a:t>Lösenord </a:t>
            </a:r>
            <a:r>
              <a:rPr lang="sv-SE" sz="1100" dirty="0"/>
              <a:t>måste </a:t>
            </a:r>
            <a:r>
              <a:rPr lang="sv-SE" sz="1100" dirty="0" smtClean="0"/>
              <a:t>bytas inom </a:t>
            </a:r>
            <a:r>
              <a:rPr lang="sv-SE" sz="1100" dirty="0"/>
              <a:t>365 dagar </a:t>
            </a:r>
            <a:r>
              <a:rPr lang="sv-SE" sz="1100" dirty="0" smtClean="0"/>
              <a:t>(tidigare 90 dagar)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smtClean="0"/>
              <a:t>Dessutom är vanligt </a:t>
            </a:r>
            <a:r>
              <a:rPr lang="sv-SE" sz="1100" dirty="0"/>
              <a:t>förekommande ord blockerade att användas t ex namn på årstider, månader, </a:t>
            </a:r>
            <a:r>
              <a:rPr lang="sv-SE" sz="1100" dirty="0" smtClean="0"/>
              <a:t>orter.</a:t>
            </a:r>
            <a:endParaRPr lang="sv-SE" sz="1100" dirty="0"/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Klicka </a:t>
            </a:r>
            <a:r>
              <a:rPr kumimoji="0" lang="sv-S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Submit</a:t>
            </a: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</a:t>
            </a:r>
          </a:p>
        </p:txBody>
      </p:sp>
      <p:sp>
        <p:nvSpPr>
          <p:cNvPr id="3" name="Rektangel 2"/>
          <p:cNvSpPr/>
          <p:nvPr/>
        </p:nvSpPr>
        <p:spPr bwMode="auto">
          <a:xfrm>
            <a:off x="353961" y="2045110"/>
            <a:ext cx="2143433" cy="131752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200" b="1" dirty="0"/>
              <a:t>OBS!</a:t>
            </a:r>
            <a:r>
              <a:rPr lang="sv-SE" sz="1200" dirty="0"/>
              <a:t> Om du nyligen bytt lösenord innan v.35 kommer du få byta lösenord efter 90 dagar och i samband med det bytet kommer ovanstående nya regler gälla.</a:t>
            </a: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2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6904"/>
            <a:ext cx="9144000" cy="4249692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 bwMode="auto">
          <a:xfrm>
            <a:off x="0" y="0"/>
            <a:ext cx="9144000" cy="46653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200" dirty="0"/>
              <a:t>Skriv in samma lösenord som du gjorde i föregående </a:t>
            </a:r>
            <a:r>
              <a:rPr lang="sv-SE" sz="1200" dirty="0" smtClean="0"/>
              <a:t>ruta. Klicka </a:t>
            </a:r>
            <a:r>
              <a:rPr lang="sv-SE" sz="1200" dirty="0" err="1" smtClean="0"/>
              <a:t>Submit</a:t>
            </a:r>
            <a:r>
              <a:rPr lang="sv-SE" sz="1200" dirty="0" smtClean="0"/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200" dirty="0"/>
              <a:t>Nu verifieras ”bara” </a:t>
            </a:r>
            <a:r>
              <a:rPr lang="sv-SE" sz="1200" dirty="0" smtClean="0"/>
              <a:t>lösenordet att det är detsamma som i föregående bild. OBS lösenordet är fortfarande </a:t>
            </a:r>
            <a:r>
              <a:rPr lang="sv-SE" sz="1200" dirty="0"/>
              <a:t>inte bytt ännu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393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 bwMode="auto">
          <a:xfrm>
            <a:off x="2705100" y="0"/>
            <a:ext cx="3733800" cy="11135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200" dirty="0" smtClean="0">
                <a:solidFill>
                  <a:srgbClr val="003399"/>
                </a:solidFill>
              </a:rPr>
              <a:t>Ett </a:t>
            </a:r>
            <a:r>
              <a:rPr lang="sv-SE" sz="1200" dirty="0"/>
              <a:t>tillfälligt </a:t>
            </a:r>
            <a:r>
              <a:rPr lang="sv-SE" sz="1200" dirty="0" smtClean="0">
                <a:solidFill>
                  <a:srgbClr val="003399"/>
                </a:solidFill>
              </a:rPr>
              <a:t>lösenord skickas till det mobilnummer som är registrerat på dig. </a:t>
            </a:r>
            <a:br>
              <a:rPr lang="sv-SE" sz="1200" dirty="0" smtClean="0">
                <a:solidFill>
                  <a:srgbClr val="003399"/>
                </a:solidFill>
              </a:rPr>
            </a:br>
            <a:r>
              <a:rPr lang="sv-SE" sz="1200" dirty="0" smtClean="0">
                <a:solidFill>
                  <a:srgbClr val="003399"/>
                </a:solidFill>
              </a:rPr>
              <a:t/>
            </a:r>
            <a:br>
              <a:rPr lang="sv-SE" sz="1200" dirty="0" smtClean="0">
                <a:solidFill>
                  <a:srgbClr val="003399"/>
                </a:solidFill>
              </a:rPr>
            </a:br>
            <a:r>
              <a:rPr lang="sv-SE" sz="1200" dirty="0" smtClean="0">
                <a:solidFill>
                  <a:srgbClr val="003399"/>
                </a:solidFill>
              </a:rPr>
              <a:t>Så </a:t>
            </a:r>
            <a:r>
              <a:rPr lang="sv-SE" sz="1200" dirty="0">
                <a:solidFill>
                  <a:srgbClr val="003399"/>
                </a:solidFill>
              </a:rPr>
              <a:t>här ser meddelandet ut som kommer i din mobil.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200" dirty="0">
                <a:solidFill>
                  <a:srgbClr val="003399"/>
                </a:solidFill>
              </a:rPr>
              <a:t>I exemplet är </a:t>
            </a:r>
            <a:r>
              <a:rPr lang="sv-SE" sz="1200" dirty="0" smtClean="0">
                <a:solidFill>
                  <a:srgbClr val="003399"/>
                </a:solidFill>
              </a:rPr>
              <a:t>OTP-koden WnDt2U</a:t>
            </a:r>
            <a:endParaRPr lang="sv-SE" sz="1200" dirty="0">
              <a:solidFill>
                <a:srgbClr val="003399"/>
              </a:solidFill>
            </a:endParaRPr>
          </a:p>
        </p:txBody>
      </p:sp>
      <p:cxnSp>
        <p:nvCxnSpPr>
          <p:cNvPr id="5" name="Rak pil 4"/>
          <p:cNvCxnSpPr/>
          <p:nvPr/>
        </p:nvCxnSpPr>
        <p:spPr bwMode="auto">
          <a:xfrm>
            <a:off x="4355976" y="1113588"/>
            <a:ext cx="108012" cy="97210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238250"/>
            <a:ext cx="37338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724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 bwMode="auto">
          <a:xfrm>
            <a:off x="3000375" y="363894"/>
            <a:ext cx="3028950" cy="139776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altLang="sv-SE" sz="105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Fyll </a:t>
            </a:r>
            <a:r>
              <a:rPr lang="sv-SE" altLang="sv-SE" sz="1050" dirty="0">
                <a:latin typeface="Arial" pitchFamily="34" charset="0"/>
                <a:ea typeface="Calibri" pitchFamily="34" charset="0"/>
                <a:cs typeface="Arial" pitchFamily="34" charset="0"/>
              </a:rPr>
              <a:t>fältet OTP med det engångslösenord som skickats till din mobil. </a:t>
            </a:r>
            <a:r>
              <a:rPr lang="sv-SE" altLang="sv-SE" sz="105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sv-SE" altLang="sv-SE" sz="1050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sv-SE" altLang="sv-SE" sz="105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OBS</a:t>
            </a:r>
            <a:r>
              <a:rPr lang="sv-SE" altLang="sv-SE" sz="105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altLang="sv-SE" sz="1050" dirty="0">
                <a:latin typeface="Arial" pitchFamily="34" charset="0"/>
                <a:ea typeface="Calibri" pitchFamily="34" charset="0"/>
                <a:cs typeface="Arial" pitchFamily="34" charset="0"/>
              </a:rPr>
              <a:t>Var noga med stora och små bokstäver.</a:t>
            </a:r>
          </a:p>
          <a:p>
            <a:endParaRPr lang="sv-SE" altLang="sv-SE" sz="105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sv-SE" altLang="sv-SE" sz="1050" dirty="0">
                <a:latin typeface="Arial" pitchFamily="34" charset="0"/>
                <a:ea typeface="Calibri" pitchFamily="34" charset="0"/>
                <a:cs typeface="Arial" pitchFamily="34" charset="0"/>
              </a:rPr>
              <a:t>Klicka </a:t>
            </a:r>
            <a:r>
              <a:rPr lang="sv-SE" altLang="sv-SE" sz="1050" dirty="0" err="1">
                <a:latin typeface="Arial" pitchFamily="34" charset="0"/>
                <a:ea typeface="Calibri" pitchFamily="34" charset="0"/>
                <a:cs typeface="Arial" pitchFamily="34" charset="0"/>
              </a:rPr>
              <a:t>Submit</a:t>
            </a:r>
            <a:endParaRPr lang="sv-SE" sz="105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5" y="1977684"/>
            <a:ext cx="30289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958129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vision Service">
  <a:themeElements>
    <a:clrScheme name="Kopia av 1Kopia av MALL_VIT 8">
      <a:dk1>
        <a:srgbClr val="003399"/>
      </a:dk1>
      <a:lt1>
        <a:srgbClr val="FFFFFF"/>
      </a:lt1>
      <a:dk2>
        <a:srgbClr val="000000"/>
      </a:dk2>
      <a:lt2>
        <a:srgbClr val="969696"/>
      </a:lt2>
      <a:accent1>
        <a:srgbClr val="969696"/>
      </a:accent1>
      <a:accent2>
        <a:srgbClr val="FFFF99"/>
      </a:accent2>
      <a:accent3>
        <a:srgbClr val="FFFFFF"/>
      </a:accent3>
      <a:accent4>
        <a:srgbClr val="002A82"/>
      </a:accent4>
      <a:accent5>
        <a:srgbClr val="C9C9C9"/>
      </a:accent5>
      <a:accent6>
        <a:srgbClr val="E7E78A"/>
      </a:accent6>
      <a:hlink>
        <a:srgbClr val="0D68B0"/>
      </a:hlink>
      <a:folHlink>
        <a:srgbClr val="C73238"/>
      </a:folHlink>
    </a:clrScheme>
    <a:fontScheme name="vit med jpglogga 180_ny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FFFFFF"/>
        </a:lt1>
        <a:dk2>
          <a:srgbClr val="000000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FFFFFF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0D68B0"/>
        </a:hlink>
        <a:folHlink>
          <a:srgbClr val="C732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vision Service">
  <a:themeElements>
    <a:clrScheme name="Kopia av 1Kopia av MALL_VIT 8">
      <a:dk1>
        <a:srgbClr val="003399"/>
      </a:dk1>
      <a:lt1>
        <a:srgbClr val="FFFFFF"/>
      </a:lt1>
      <a:dk2>
        <a:srgbClr val="000000"/>
      </a:dk2>
      <a:lt2>
        <a:srgbClr val="969696"/>
      </a:lt2>
      <a:accent1>
        <a:srgbClr val="969696"/>
      </a:accent1>
      <a:accent2>
        <a:srgbClr val="FFFF99"/>
      </a:accent2>
      <a:accent3>
        <a:srgbClr val="FFFFFF"/>
      </a:accent3>
      <a:accent4>
        <a:srgbClr val="002A82"/>
      </a:accent4>
      <a:accent5>
        <a:srgbClr val="C9C9C9"/>
      </a:accent5>
      <a:accent6>
        <a:srgbClr val="E7E78A"/>
      </a:accent6>
      <a:hlink>
        <a:srgbClr val="0D68B0"/>
      </a:hlink>
      <a:folHlink>
        <a:srgbClr val="C73238"/>
      </a:folHlink>
    </a:clrScheme>
    <a:fontScheme name="vit med jpglogga 180_ny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FFFFFF"/>
        </a:lt1>
        <a:dk2>
          <a:srgbClr val="000000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FFFFFF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0D68B0"/>
        </a:hlink>
        <a:folHlink>
          <a:srgbClr val="C732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vision Service">
  <a:themeElements>
    <a:clrScheme name="Kopia av 1Kopia av MALL_VIT 8">
      <a:dk1>
        <a:srgbClr val="003399"/>
      </a:dk1>
      <a:lt1>
        <a:srgbClr val="FFFFFF"/>
      </a:lt1>
      <a:dk2>
        <a:srgbClr val="000000"/>
      </a:dk2>
      <a:lt2>
        <a:srgbClr val="969696"/>
      </a:lt2>
      <a:accent1>
        <a:srgbClr val="969696"/>
      </a:accent1>
      <a:accent2>
        <a:srgbClr val="FFFF99"/>
      </a:accent2>
      <a:accent3>
        <a:srgbClr val="FFFFFF"/>
      </a:accent3>
      <a:accent4>
        <a:srgbClr val="002A82"/>
      </a:accent4>
      <a:accent5>
        <a:srgbClr val="C9C9C9"/>
      </a:accent5>
      <a:accent6>
        <a:srgbClr val="E7E78A"/>
      </a:accent6>
      <a:hlink>
        <a:srgbClr val="0D68B0"/>
      </a:hlink>
      <a:folHlink>
        <a:srgbClr val="C73238"/>
      </a:folHlink>
    </a:clrScheme>
    <a:fontScheme name="vit med jpglogga 180_ny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FFFFFF"/>
        </a:lt1>
        <a:dk2>
          <a:srgbClr val="000000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FFFFFF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0D68B0"/>
        </a:hlink>
        <a:folHlink>
          <a:srgbClr val="C732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Kerstin Berg Nilsson</NLLModifiedBy>
    <NLLDocumentIDValue xmlns="http://schemas.microsoft.com/sharepoint/v3">divse-4-11062</NLLDocumentIDValue>
    <NLLInformationclass xmlns="http://schemas.microsoft.com/sharepoint/v3">Publik</NLLInformationclass>
    <AnsvarigQuickpart xmlns="http://schemas.microsoft.com/sharepoint/v3">Kerstin Berg Nilsson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Inköp och försörjning</TermName>
          <TermId xmlns="http://schemas.microsoft.com/office/infopath/2007/PartnerControls">cbf11406-7ba2-4d8a-bc92-749bde4bce99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2024-05-24T22:00:00+00:00</NLLThinningTime>
    <NLLPublishDateQuickpart xmlns="http://schemas.microsoft.com/sharepoint/v3">2021-05-25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Service, Norrbottens läns landsting</TermName>
          <TermId xmlns="http://schemas.microsoft.com/office/infopath/2007/PartnerControls">8fb7b72c-0ec5-4639-89a4-5d7e90599663</TermId>
        </TermInfo>
      </Terms>
    </NLLProducerPlaceTaxHTField0>
    <NLLEstablishedByQuickpart xmlns="http://schemas.microsoft.com/sharepoint/v3">Kerstin Berg Nilsson</NLLEstablishedByQuickpart>
    <NLLPublishDate xmlns="http://schemas.microsoft.com/sharepoint/v3">2021-05-24T22:00:00+00:00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10.0</NLLVersion>
    <NLLEstablishedBy xmlns="http://schemas.microsoft.com/sharepoint/v3">
      <UserInfo>
        <DisplayName>Kerstin Berg Nilsson</DisplayName>
        <AccountId>425</AccountId>
        <AccountType/>
      </UserInfo>
    </NLLEstablishedBy>
    <NLLLockWorkflows xmlns="http://schemas.microsoft.com/sharepoint/v3">false</NLLLockWorkflow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SKYNET</TermName>
          <TermId xmlns="http://schemas.microsoft.com/office/infopath/2007/PartnerControls">c4e75f85-47d2-4058-9f19-d0015377b94f</TermId>
        </TermInfo>
      </Terms>
    </TaxKeywordTaxHTField>
    <_dlc_DocId xmlns="c7918ce9-5289-4a18-805d-4141408e948c">divse-4-11062</_dlc_DocId>
    <_dlc_DocIdUrl xmlns="c7918ce9-5289-4a18-805d-4141408e948c">
      <Url>http://spportal.extvis.local/process/administrativ/_layouts/15/DocIdRedir.aspx?ID=divse-4-11062</Url>
      <Description>divse-4-11062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2024-06-24T22:00:00+00:00</_dlc_ExpireDate>
    <VISResponsible xmlns="e1dec489-f745-4ed5-9c00-958a11aea6df">
      <UserInfo>
        <DisplayName>Kerstin Berg Nilsson</DisplayName>
        <AccountId>425</AccountId>
        <AccountType/>
      </UserInfo>
    </VISResponsible>
    <VIS_DocumentId xmlns="e1dec489-f745-4ed5-9c00-958a11aea6df">
      <Url>https://samarbeta.nll.se/producentplats/divse/_layouts/15/DocIdRedir.aspx?ID=divse-4-11062</Url>
      <Description>divse-4-11062</Description>
    </VIS_DocumentId>
    <DocumentStatus xmlns="e1dec489-f745-4ed5-9c00-958a11aea6df">
      <Url>https://samarbeta.nll.se/producentplats/divse/_layouts/15/wrkstat.aspx?List=22b81d5e-8f0f-4868-8182-1bf8c3a41c99&amp;WorkflowInstanceName=c97dae5f-f495-4957-bfab-f6d8b068664d</Url>
      <Description>Publicerad</Description>
    </DocumentStatus>
    <_dlc_Exempt xmlns="http://schemas.microsoft.com/sharepoint/v3">false</_dlc_Exempt>
  </documentManagement>
</p:properties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9b2f1c2c7cb24386398f8205e66d5e20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7a2f7306a332b2c47d96697e34dccb6e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1E0F21-33F0-4291-A89E-E1E3B247E6DA}"/>
</file>

<file path=customXml/itemProps2.xml><?xml version="1.0" encoding="utf-8"?>
<ds:datastoreItem xmlns:ds="http://schemas.openxmlformats.org/officeDocument/2006/customXml" ds:itemID="{88CDC482-104A-4AD0-8AC0-E724193924BE}"/>
</file>

<file path=customXml/itemProps3.xml><?xml version="1.0" encoding="utf-8"?>
<ds:datastoreItem xmlns:ds="http://schemas.openxmlformats.org/officeDocument/2006/customXml" ds:itemID="{13EEB631-19F9-4FF6-B700-AC887A251A13}">
  <ds:schemaRefs>
    <ds:schemaRef ds:uri="http://schemas.microsoft.com/office/2006/documentManagement/types"/>
    <ds:schemaRef ds:uri="http://schemas.microsoft.com/sharepoint/v3"/>
    <ds:schemaRef ds:uri="http://purl.org/dc/dcmitype/"/>
    <ds:schemaRef ds:uri="http://schemas.openxmlformats.org/package/2006/metadata/core-properties"/>
    <ds:schemaRef ds:uri="7fbe96f0-c57d-4b8f-8c75-b420ac24f1cb"/>
    <ds:schemaRef ds:uri="22b81d5e-8f0f-4868-8182-1bf8c3a41c9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D7EBCA49-6EC4-446B-9170-BD77FE0BEF7D}"/>
</file>

<file path=customXml/itemProps5.xml><?xml version="1.0" encoding="utf-8"?>
<ds:datastoreItem xmlns:ds="http://schemas.openxmlformats.org/officeDocument/2006/customXml" ds:itemID="{BB408014-25E2-4DAB-9D09-BA08C708E97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4486</TotalTime>
  <Words>415</Words>
  <Application>Microsoft Office PowerPoint</Application>
  <PresentationFormat>Bildspel på skärmen (16:9)</PresentationFormat>
  <Paragraphs>42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12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Region Norrbotten_vit</vt:lpstr>
      <vt:lpstr>Division Service</vt:lpstr>
      <vt:lpstr>1_Division Service</vt:lpstr>
      <vt:lpstr>2_Division Service</vt:lpstr>
      <vt:lpstr>Inloggning Portwise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inloggning i Portwiseportal</dc:title>
  <dc:creator/>
  <cp:keywords>SKYNET</cp:keywords>
  <cp:lastModifiedBy>Kerstin Berg Nilsson</cp:lastModifiedBy>
  <cp:revision>63</cp:revision>
  <cp:lastPrinted>2015-10-01T11:12:07Z</cp:lastPrinted>
  <dcterms:created xsi:type="dcterms:W3CDTF">2017-03-16T14:21:56Z</dcterms:created>
  <dcterms:modified xsi:type="dcterms:W3CDTF">2020-08-25T10:49:53Z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953</vt:lpwstr>
  </property>
  <property fmtid="{D5CDD505-2E9C-101B-9397-08002B2CF9AE}" pid="3" name="TaxKeyword">
    <vt:lpwstr>4522;#|c4e75f85-47d2-4058-9f19-d0015377b94f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>10656;#|cbf11406-7ba2-4d8a-bc92-749bde4bce99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0x010100D7963E0E5B7A40E5AEA07389401D709F007B1238BBD93543428C20870054E92DBF0100907CEEA6569A954C976B7824CE75F91F</vt:lpwstr>
  </property>
  <property fmtid="{D5CDD505-2E9C-101B-9397-08002B2CF9AE}" pid="10" name="SpecialtyTaxHTField0">
    <vt:lpwstr/>
  </property>
  <property fmtid="{D5CDD505-2E9C-101B-9397-08002B2CF9AE}" pid="11" name="NLLMeetingType">
    <vt:lpwstr/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1021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TaxCatchAll">
    <vt:lpwstr>953;#;#1021;#;#10656;#;#4522;#</vt:lpwstr>
  </property>
  <property fmtid="{D5CDD505-2E9C-101B-9397-08002B2CF9AE}" pid="51" name="NLLProjectUrl">
    <vt:lpwstr/>
  </property>
  <property fmtid="{D5CDD505-2E9C-101B-9397-08002B2CF9AE}" pid="52" name="NLLProjectStatus">
    <vt:lpwstr/>
  </property>
  <property fmtid="{D5CDD505-2E9C-101B-9397-08002B2CF9AE}" pid="53" name="NLLSteeringGroup">
    <vt:lpwstr/>
  </property>
  <property fmtid="{D5CDD505-2E9C-101B-9397-08002B2CF9AE}" pid="54" name="NLLTemplateStatus">
    <vt:lpwstr/>
  </property>
  <property fmtid="{D5CDD505-2E9C-101B-9397-08002B2CF9AE}" pid="55" name="NLLProjectLeader">
    <vt:lpwstr/>
  </property>
  <property fmtid="{D5CDD505-2E9C-101B-9397-08002B2CF9AE}" pid="57" name="NLLDefaultTemplate">
    <vt:lpwstr/>
  </property>
  <property fmtid="{D5CDD505-2E9C-101B-9397-08002B2CF9AE}" pid="58" name="NLLProjectVisitor">
    <vt:lpwstr/>
  </property>
  <property fmtid="{D5CDD505-2E9C-101B-9397-08002B2CF9AE}" pid="59" name="NLLApprovedBy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_dlc_policyId">
    <vt:lpwstr>0x010100D7963E0E5B7A40E5AEA07389401D709F007B1238BBD93543428C20870054E92DBF|1214505165</vt:lpwstr>
  </property>
  <property fmtid="{D5CDD505-2E9C-101B-9397-08002B2CF9AE}" pid="77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8" name="_dlc_DocIdItemGuid">
    <vt:lpwstr>ee014425-61ed-422b-b50d-58c0699f1484</vt:lpwstr>
  </property>
  <property fmtid="{D5CDD505-2E9C-101B-9397-08002B2CF9AE}" pid="79" name="Order">
    <vt:r8>1834400</vt:r8>
  </property>
  <property fmtid="{D5CDD505-2E9C-101B-9397-08002B2CF9AE}" pid="80" name="xd_ProgID">
    <vt:lpwstr/>
  </property>
  <property fmtid="{D5CDD505-2E9C-101B-9397-08002B2CF9AE}" pid="81" name="_SourceUrl">
    <vt:lpwstr/>
  </property>
  <property fmtid="{D5CDD505-2E9C-101B-9397-08002B2CF9AE}" pid="82" name="_SharedFileIndex">
    <vt:lpwstr/>
  </property>
  <property fmtid="{D5CDD505-2E9C-101B-9397-08002B2CF9AE}" pid="83" name="TemplateUrl">
    <vt:lpwstr/>
  </property>
  <property fmtid="{D5CDD505-2E9C-101B-9397-08002B2CF9AE}" pid="85" name="NLLDecisionLevelGoverning">
    <vt:lpwstr/>
  </property>
  <property fmtid="{D5CDD505-2E9C-101B-9397-08002B2CF9AE}" pid="86" name="NLLFactOwner">
    <vt:lpwstr/>
  </property>
  <property fmtid="{D5CDD505-2E9C-101B-9397-08002B2CF9AE}" pid="87" name="NLLFactOwnerText">
    <vt:lpwstr/>
  </property>
  <property fmtid="{D5CDD505-2E9C-101B-9397-08002B2CF9AE}" pid="88" name="xd_Signature">
    <vt:bool>false</vt:bool>
  </property>
  <property fmtid="{D5CDD505-2E9C-101B-9397-08002B2CF9AE}" pid="89" name="NLLDecisionLevel">
    <vt:lpwstr/>
  </property>
  <property fmtid="{D5CDD505-2E9C-101B-9397-08002B2CF9AE}" pid="90" name="NLLPTCProcessLeader">
    <vt:lpwstr/>
  </property>
  <property fmtid="{D5CDD505-2E9C-101B-9397-08002B2CF9AE}" pid="92" name="NLLPTCVISEditor">
    <vt:lpwstr/>
  </property>
</Properties>
</file>