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60" r:id="rId6"/>
    <p:sldId id="263" r:id="rId7"/>
    <p:sldId id="271" r:id="rId8"/>
    <p:sldId id="272" r:id="rId9"/>
    <p:sldId id="274" r:id="rId10"/>
    <p:sldId id="273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98" d="100"/>
          <a:sy n="98" d="100"/>
        </p:scale>
        <p:origin x="528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4.11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2021-05-20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3819" y="124154"/>
            <a:ext cx="7435560" cy="768485"/>
          </a:xfrm>
        </p:spPr>
        <p:txBody>
          <a:bodyPr/>
          <a:lstStyle/>
          <a:p>
            <a:r>
              <a:rPr lang="sv-SE" dirty="0" smtClean="0"/>
              <a:t>SIP-kallelse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383417"/>
            <a:ext cx="1136231" cy="562218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03242" y="1253032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När en </a:t>
            </a:r>
            <a:r>
              <a:rPr lang="sv-SE" sz="1400" dirty="0"/>
              <a:t>p</a:t>
            </a:r>
            <a:r>
              <a:rPr lang="sv-SE" sz="1400" dirty="0" smtClean="0"/>
              <a:t>atient </a:t>
            </a:r>
            <a:r>
              <a:rPr lang="sv-SE" sz="1400" dirty="0" smtClean="0"/>
              <a:t>flyttar uppdateras inte adressuppgiften i möteskallelsen om SIP-mötet ska ske i patientens hem.</a:t>
            </a:r>
            <a:endParaRPr lang="sv-SE" sz="1400" dirty="0" smtClean="0"/>
          </a:p>
          <a:p>
            <a:pPr fontAlgn="t"/>
            <a:endParaRPr lang="sv-SE" sz="1400" u="sng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uppdateras adressen i kallelsen till den nya folkbokföringsadressen. 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LCCP-2245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59713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23996"/>
            <a:ext cx="7435560" cy="768485"/>
          </a:xfrm>
        </p:spPr>
        <p:txBody>
          <a:bodyPr/>
          <a:lstStyle/>
          <a:p>
            <a:r>
              <a:rPr lang="sv-SE" dirty="0" smtClean="0"/>
              <a:t>SIP-kartläggning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369225" y="1046980"/>
            <a:ext cx="8298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Om man har dokumentera och sparat går informationen inte att redigera.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är otydligt om informationen i kartläggningen är sparad, trycker man på spara knappen skapas flera kopior.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går inte att ta bort eller prioritera ner gamla kartläggningar.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endParaRPr lang="sv-SE" sz="1400" dirty="0" smtClean="0"/>
          </a:p>
          <a:p>
            <a:pPr fontAlgn="t"/>
            <a:r>
              <a:rPr lang="sv-SE" sz="1400" u="sng" dirty="0" smtClean="0"/>
              <a:t>Rättning i leveransen: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går nu att ändra informationen genom att trycka på pennan (symbol)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sparas inte kopior kartläggningen även om man trycker flera gånger på spara.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Kartläggningen går att ta bort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LCCP-2027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27331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65370"/>
            <a:ext cx="7435560" cy="768485"/>
          </a:xfrm>
        </p:spPr>
        <p:txBody>
          <a:bodyPr/>
          <a:lstStyle/>
          <a:p>
            <a:r>
              <a:rPr lang="sv-SE" dirty="0" smtClean="0"/>
              <a:t>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4" y="1212352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Otydligt om delmålen eller insatserna är avslutade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</a:t>
            </a:r>
            <a:r>
              <a:rPr lang="sv-SE" sz="1400" u="sng" dirty="0" smtClean="0"/>
              <a:t>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Avslutade delmål och insatser blir nedgråas i vänstermenyn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Delmålen och insatserna byter inte längre plats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Helt avslutade delmål hamnar längst ned i vänster menyn</a:t>
            </a:r>
            <a:endParaRPr lang="sv-SE" sz="1400" dirty="0" smtClean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/>
              <a:t>D</a:t>
            </a:r>
            <a:r>
              <a:rPr lang="sv-SE" sz="1400" dirty="0" smtClean="0"/>
              <a:t>et finns ett urval för att visa avslutade delmål och insatser under översikten </a:t>
            </a:r>
          </a:p>
          <a:p>
            <a:pPr fontAlgn="t"/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LCCP-1888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93140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65370"/>
            <a:ext cx="7435560" cy="768485"/>
          </a:xfrm>
        </p:spPr>
        <p:txBody>
          <a:bodyPr/>
          <a:lstStyle/>
          <a:p>
            <a:r>
              <a:rPr lang="sv-SE" dirty="0" smtClean="0"/>
              <a:t>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183169"/>
            <a:ext cx="7140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dirty="0" smtClean="0"/>
              <a:t>Under dokumenterad insats går det nu att ange profession eller roll för deltagarna. 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LCCP-1233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00403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Termer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Planeringsunderlag har haft olika namn i olika vyer och översikter i systemet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Är nu rättat och det benämns planeringsunderlag i alla vyer och översikter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LCCP-1264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2021-05-19T22:00:00+00:00</NLLPublishDate>
    <NLLPublishingstatus xmlns="http://schemas.microsoft.com/sharepoint/v3">Publicerad</NLLPublishingstatus>
    <NLLDocumentIDValue xmlns="http://schemas.microsoft.com/sharepoint/v3">ARBGRP378-3-264</NLLDocumentIDValue>
    <NLLPublished xmlns="http://schemas.microsoft.com/sharepoint/v3" xsi:nil="true"/>
    <NLLThinningTime xmlns="http://schemas.microsoft.com/sharepoint/v3">2024-05-19T22:00:00+00:00</NLLThinningTime>
    <NLLPublishDateQuickpart xmlns="http://schemas.microsoft.com/sharepoint/v3">2021-05-20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4.11 Lifecare SP</TermName>
          <TermId xmlns="http://schemas.microsoft.com/office/infopath/2007/PartnerControls">7011c20c-9d97-4d1c-9a65-c66de99a9c3e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ARBGRP378-3-264</_dlc_DocId>
    <_dlc_DocIdUrl xmlns="c7918ce9-5289-4a18-805d-4141408e948c">
      <Url>http://spportal.extvis.local/process/administrativ/_layouts/15/DocIdRedir.aspx?ID=ARBGRP378-3-264</Url>
      <Description>ARBGRP378-3-264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2024-06-19T22:00:00+00:00</_dlc_ExpireDate>
    <VIS_DocumentId xmlns="e1dec489-f745-4ed5-9c00-958a11aea6df">
      <Url>https://samarbeta.nll.se/producentplats/forvaltningsamordnadplanering/_layouts/15/DocIdRedir.aspx?ID=ARBGRP378-3-264</Url>
      <Description>ARBGRP378-3-264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https://samarbeta.nll.se/producentplats/forvaltningsamordnadplanering/_layouts/15/wrkstat.aspx?List=8870ae1b-a9fb-43d5-adab-5849711f0c31&amp;WorkflowInstanceName=70f2a137-bca7-4a7c-8ea4-54876250d00d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6977b2db17a7474097d928f43639809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66b4f382bc1a51b61abd99a5d8651f6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5f15c1f1-c3ac-4fc2-bc4e-11a3c72f0f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EF77DD-429D-4AE9-815F-0E42CD3DAE7C}"/>
</file>

<file path=customXml/itemProps3.xml><?xml version="1.0" encoding="utf-8"?>
<ds:datastoreItem xmlns:ds="http://schemas.openxmlformats.org/officeDocument/2006/customXml" ds:itemID="{0D982BC8-3320-4293-A935-071E32CC8112}"/>
</file>

<file path=customXml/itemProps4.xml><?xml version="1.0" encoding="utf-8"?>
<ds:datastoreItem xmlns:ds="http://schemas.openxmlformats.org/officeDocument/2006/customXml" ds:itemID="{376DC41F-72A7-4EFC-9F79-D748067C1547}"/>
</file>

<file path=customXml/itemProps5.xml><?xml version="1.0" encoding="utf-8"?>
<ds:datastoreItem xmlns:ds="http://schemas.openxmlformats.org/officeDocument/2006/customXml" ds:itemID="{75335AAB-44C0-4838-9136-86A4A18F1460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1296</TotalTime>
  <Words>204</Words>
  <Application>Microsoft Office PowerPoint</Application>
  <PresentationFormat>Bildspel på skärmen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Region Norrbotten_vit</vt:lpstr>
      <vt:lpstr>Lifecare SP 4.11</vt:lpstr>
      <vt:lpstr>SIP-kallelse</vt:lpstr>
      <vt:lpstr>SIP-kartläggning</vt:lpstr>
      <vt:lpstr>SIP</vt:lpstr>
      <vt:lpstr>SIP</vt:lpstr>
      <vt:lpstr>Termer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4.11</dc:title>
  <dc:creator>Anna Engman</dc:creator>
  <cp:keywords>Driftsättning; 4.11 Lifecare SP; Lifecare</cp:keywords>
  <cp:lastModifiedBy>Anna Engman</cp:lastModifiedBy>
  <cp:revision>92</cp:revision>
  <cp:lastPrinted>2015-10-01T11:12:07Z</cp:lastPrinted>
  <dcterms:created xsi:type="dcterms:W3CDTF">2019-08-29T10:44:56Z</dcterms:created>
  <dcterms:modified xsi:type="dcterms:W3CDTF">2021-05-20T13:49:15Z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4507;#|ab53a440-7005-4c8b-814c-6dc49e7eb520;#10573;#|7011c20c-9d97-4d1c-9a65-c66de99a9c3e;#3459;#|f5ae0a83-30af-4e81-9fcf-f8c54c8c2a61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81893173-243b-4c61-a8aa-47c5b4db138c</vt:lpwstr>
  </property>
  <property fmtid="{D5CDD505-2E9C-101B-9397-08002B2CF9AE}" pid="83" name="TaxCatchAll">
    <vt:lpwstr>10573;#;#4507;#;#1687;#;#1465;#;#3757;#;#3459;#</vt:lpwstr>
  </property>
  <property fmtid="{D5CDD505-2E9C-101B-9397-08002B2CF9AE}" pid="84" name="_CopySource">
    <vt:lpwstr/>
  </property>
  <property fmtid="{D5CDD505-2E9C-101B-9397-08002B2CF9AE}" pid="86" name="Order">
    <vt:r8>1826100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