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5"/>
  </p:notesMasterIdLst>
  <p:sldIdLst>
    <p:sldId id="260" r:id="rId6"/>
    <p:sldId id="273" r:id="rId7"/>
    <p:sldId id="278" r:id="rId8"/>
    <p:sldId id="279" r:id="rId9"/>
    <p:sldId id="281" r:id="rId10"/>
    <p:sldId id="290" r:id="rId11"/>
    <p:sldId id="287" r:id="rId12"/>
    <p:sldId id="289" r:id="rId13"/>
    <p:sldId id="288" r:id="rId14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5" autoAdjust="0"/>
    <p:restoredTop sz="92842" autoAdjust="0"/>
  </p:normalViewPr>
  <p:slideViewPr>
    <p:cSldViewPr snapToGrid="0" showGuides="1">
      <p:cViewPr varScale="1">
        <p:scale>
          <a:sx n="154" d="100"/>
          <a:sy n="154" d="100"/>
        </p:scale>
        <p:origin x="324" y="12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openxmlformats.org/officeDocument/2006/relationships/customXml" Target="../customXml/item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2022-02-08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Lifecare SP </a:t>
            </a:r>
            <a:r>
              <a:rPr lang="sv-SE" dirty="0" smtClean="0"/>
              <a:t>4.16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Driftsättning </a:t>
            </a:r>
            <a:r>
              <a:rPr lang="sv-SE" dirty="0" smtClean="0"/>
              <a:t>2022-02-15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6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Sök patient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3" y="1319356"/>
            <a:ext cx="71401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r>
              <a:rPr lang="sv-SE" sz="1400" dirty="0" smtClean="0"/>
              <a:t>Problem att söka fram patienten som inte finns i Lifecare SP sedan tidigare i funktionen ”Sök patient” en vit sida visas i stället för patientuppgifterna. </a:t>
            </a:r>
            <a:endParaRPr lang="sv-SE" sz="1400" dirty="0" smtClean="0"/>
          </a:p>
          <a:p>
            <a:pPr fontAlgn="t"/>
            <a:endParaRPr lang="sv-SE" sz="1400" dirty="0"/>
          </a:p>
          <a:p>
            <a:pPr fontAlgn="t"/>
            <a:endParaRPr lang="sv-SE" sz="1400" dirty="0"/>
          </a:p>
          <a:p>
            <a:pPr fontAlgn="t"/>
            <a:r>
              <a:rPr lang="sv-SE" sz="1400" u="sng" dirty="0" smtClean="0"/>
              <a:t>Rättning </a:t>
            </a:r>
            <a:r>
              <a:rPr lang="sv-SE" sz="1400" u="sng" dirty="0"/>
              <a:t>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Nu går det att söka fram alla patienter både de som är nya och de som finns sedan tidigare i Lifecare SP med funktionen ”Sök patient”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LCCP-3013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281708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Samordnad vårdplan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LCCP-3011</a:t>
            </a:r>
            <a:endParaRPr lang="sv-SE" sz="800" dirty="0"/>
          </a:p>
        </p:txBody>
      </p:sp>
      <p:sp>
        <p:nvSpPr>
          <p:cNvPr id="8" name="Rektangel 7"/>
          <p:cNvSpPr/>
          <p:nvPr/>
        </p:nvSpPr>
        <p:spPr>
          <a:xfrm>
            <a:off x="821094" y="1211474"/>
            <a:ext cx="719449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u="sng" dirty="0" smtClean="0"/>
          </a:p>
          <a:p>
            <a:pPr fontAlgn="t"/>
            <a:r>
              <a:rPr lang="sv-SE" sz="1400" dirty="0" smtClean="0"/>
              <a:t>I version 4.15 stramades av åtkomst till ÖPT/ÖRV processen åt vilket har gjort att vissa deltagare i processen inte har åtkomst till processen. </a:t>
            </a:r>
            <a:endParaRPr lang="sv-SE" sz="1400" dirty="0"/>
          </a:p>
          <a:p>
            <a:pPr fontAlgn="t"/>
            <a:endParaRPr lang="sv-SE" sz="1400" dirty="0"/>
          </a:p>
          <a:p>
            <a:pPr fontAlgn="t"/>
            <a:endParaRPr lang="sv-SE" sz="1400" dirty="0"/>
          </a:p>
          <a:p>
            <a:pPr fontAlgn="t"/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Nu ska alla användare som har behörighet ÖPT/ÖRV komma åt processen igen.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86767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Samordnad vårdplan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LCCP-2987</a:t>
            </a:r>
            <a:endParaRPr lang="sv-SE" sz="800" dirty="0"/>
          </a:p>
        </p:txBody>
      </p:sp>
      <p:sp>
        <p:nvSpPr>
          <p:cNvPr id="6" name="Rektangel 5"/>
          <p:cNvSpPr/>
          <p:nvPr/>
        </p:nvSpPr>
        <p:spPr>
          <a:xfrm>
            <a:off x="968823" y="1319356"/>
            <a:ext cx="71401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r>
              <a:rPr lang="sv-SE" sz="1400" dirty="0" smtClean="0"/>
              <a:t>När man byter öppenvårdsenhet för patienter som har en upprättad samordnad vårdplan så uppstår det ett fel i planen som syns när man skriver ut den. </a:t>
            </a:r>
          </a:p>
          <a:p>
            <a:r>
              <a:rPr lang="sv-SE" sz="1400" dirty="0" smtClean="0"/>
              <a:t>På den redan upprättade vårdplanen ändras öppenvårdsenheten efter enhetsbytet till den nya enheten vilk</a:t>
            </a:r>
            <a:r>
              <a:rPr lang="sv-SE" sz="1400" dirty="0" smtClean="0"/>
              <a:t>et blir fel då </a:t>
            </a:r>
            <a:r>
              <a:rPr lang="sv-SE" sz="1400" dirty="0" smtClean="0"/>
              <a:t>det ska vara den ursprungliga enheten som står på planen dvs de som upprättade den. </a:t>
            </a:r>
          </a:p>
          <a:p>
            <a:pPr fontAlgn="t"/>
            <a:endParaRPr lang="sv-SE" sz="1400" dirty="0"/>
          </a:p>
          <a:p>
            <a:pPr fontAlgn="t"/>
            <a:r>
              <a:rPr lang="sv-SE" sz="1400" u="sng" dirty="0" smtClean="0"/>
              <a:t>Rättning </a:t>
            </a:r>
            <a:r>
              <a:rPr lang="sv-SE" sz="1400" u="sng" dirty="0"/>
              <a:t>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Nu ändras inte öppenvårdsenhet på redan upprättade planer.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81793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Samordnad vårdplan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LCCP-2987</a:t>
            </a:r>
            <a:endParaRPr lang="sv-SE" sz="800" dirty="0"/>
          </a:p>
        </p:txBody>
      </p:sp>
      <p:sp>
        <p:nvSpPr>
          <p:cNvPr id="6" name="Rektangel 5"/>
          <p:cNvSpPr/>
          <p:nvPr/>
        </p:nvSpPr>
        <p:spPr>
          <a:xfrm>
            <a:off x="968823" y="1319356"/>
            <a:ext cx="71401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</a:t>
            </a:r>
          </a:p>
          <a:p>
            <a:pPr fontAlgn="t"/>
            <a:r>
              <a:rPr lang="sv-SE" sz="1400" dirty="0" smtClean="0"/>
              <a:t>När kallelse är skickat till samordnad vårdplanering och uppföljning av vårdplanen är påbörjad men ej justerad kan man inte byta öppenvårdsenhet.</a:t>
            </a:r>
          </a:p>
          <a:p>
            <a:pPr fontAlgn="t"/>
            <a:endParaRPr lang="sv-SE" sz="1400" dirty="0"/>
          </a:p>
          <a:p>
            <a:pPr fontAlgn="t"/>
            <a:r>
              <a:rPr lang="sv-SE" sz="1400" dirty="0" smtClean="0"/>
              <a:t>För att kunna byta enhet behöver man slutföra vårdplanen genom att justerad den alternativt återta utskickad möteskallelse.</a:t>
            </a:r>
          </a:p>
          <a:p>
            <a:pPr fontAlgn="t"/>
            <a:endParaRPr lang="sv-SE" sz="1400" dirty="0"/>
          </a:p>
          <a:p>
            <a:pPr fontAlgn="t"/>
            <a:r>
              <a:rPr lang="sv-SE" sz="1400" dirty="0" smtClean="0"/>
              <a:t>Vid försökt att byta enhet enligt ovan kommer ett meddelande att visas </a:t>
            </a:r>
            <a:r>
              <a:rPr lang="sv-SE" sz="1400" i="1" dirty="0" smtClean="0"/>
              <a:t>”Det går inte att byta öppenvårdsenhet eftersom det finns en pågående uppföljningsplan som inte är justerad”</a:t>
            </a:r>
            <a:endParaRPr lang="sv-SE" sz="1400" i="1" dirty="0"/>
          </a:p>
        </p:txBody>
      </p:sp>
    </p:spTree>
    <p:extLst>
      <p:ext uri="{BB962C8B-B14F-4D97-AF65-F5344CB8AC3E}">
        <p14:creationId xmlns:p14="http://schemas.microsoft.com/office/powerpoint/2010/main" val="3665314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Samordnad vårdplan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LCCP-2963</a:t>
            </a:r>
            <a:endParaRPr lang="sv-SE" sz="800" dirty="0"/>
          </a:p>
        </p:txBody>
      </p:sp>
      <p:sp>
        <p:nvSpPr>
          <p:cNvPr id="6" name="Rektangel 5"/>
          <p:cNvSpPr/>
          <p:nvPr/>
        </p:nvSpPr>
        <p:spPr>
          <a:xfrm>
            <a:off x="894178" y="1176287"/>
            <a:ext cx="71401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</a:p>
          <a:p>
            <a:r>
              <a:rPr lang="sv-SE" sz="1400" dirty="0" smtClean="0"/>
              <a:t>Vid omskickad kallelse till samordnad vårdplanering där man bytt paragraf har det visats fel paragraf i historiken. </a:t>
            </a:r>
            <a:endParaRPr lang="sv-SE" sz="1400" dirty="0"/>
          </a:p>
          <a:p>
            <a:pPr fontAlgn="t"/>
            <a:endParaRPr lang="sv-SE" sz="1400" dirty="0"/>
          </a:p>
          <a:p>
            <a:pPr fontAlgn="t"/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Nu visas det rätt paragraf i historiken på omskickade kallelser.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65388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SIP-</a:t>
            </a:r>
            <a:r>
              <a:rPr lang="sv-SE" dirty="0" err="1" smtClean="0"/>
              <a:t>procesen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LCCP-2781</a:t>
            </a:r>
            <a:endParaRPr lang="sv-SE" sz="800" dirty="0"/>
          </a:p>
        </p:txBody>
      </p:sp>
      <p:sp>
        <p:nvSpPr>
          <p:cNvPr id="6" name="Rektangel 5"/>
          <p:cNvSpPr/>
          <p:nvPr/>
        </p:nvSpPr>
        <p:spPr>
          <a:xfrm>
            <a:off x="968823" y="1319356"/>
            <a:ext cx="71401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</a:p>
          <a:p>
            <a:pPr fontAlgn="t"/>
            <a:r>
              <a:rPr lang="sv-SE" sz="1400" dirty="0" smtClean="0"/>
              <a:t>I funktionen SIP-underlag (i vänstermenyn) har kalenderknappen inte fungerat. </a:t>
            </a:r>
          </a:p>
          <a:p>
            <a:pPr fontAlgn="t"/>
            <a:r>
              <a:rPr lang="sv-SE" sz="1400" dirty="0" smtClean="0"/>
              <a:t>Det har gått att byta startdatum i datumfältet men inte få upp kalendern och byta datum via den. </a:t>
            </a:r>
          </a:p>
          <a:p>
            <a:pPr fontAlgn="t"/>
            <a:endParaRPr lang="sv-SE" sz="1400" dirty="0"/>
          </a:p>
          <a:p>
            <a:pPr fontAlgn="t"/>
            <a:endParaRPr lang="sv-SE" sz="1400" dirty="0" smtClean="0"/>
          </a:p>
          <a:p>
            <a:pPr fontAlgn="t"/>
            <a:endParaRPr lang="sv-SE" sz="1400" dirty="0" smtClean="0"/>
          </a:p>
          <a:p>
            <a:pPr fontAlgn="t"/>
            <a:endParaRPr lang="sv-SE" sz="1400" dirty="0"/>
          </a:p>
          <a:p>
            <a:pPr fontAlgn="t"/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Nu fungerar det att byta startdatum både via datumfältet och kalenderknappen.</a:t>
            </a:r>
            <a:endParaRPr lang="sv-SE" sz="1400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519" y="2253800"/>
            <a:ext cx="2615839" cy="73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8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SIP-processen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LCCP-2478</a:t>
            </a:r>
            <a:endParaRPr lang="sv-SE" sz="800" dirty="0"/>
          </a:p>
        </p:txBody>
      </p:sp>
      <p:sp>
        <p:nvSpPr>
          <p:cNvPr id="6" name="Rektangel 5"/>
          <p:cNvSpPr/>
          <p:nvPr/>
        </p:nvSpPr>
        <p:spPr>
          <a:xfrm>
            <a:off x="968823" y="1319356"/>
            <a:ext cx="7140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</a:t>
            </a:r>
          </a:p>
          <a:p>
            <a:pPr fontAlgn="t"/>
            <a:r>
              <a:rPr lang="sv-SE" sz="1400" dirty="0" smtClean="0"/>
              <a:t>Nu går det att skriva ut SIP-kallelsen efter genomfört möte.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8043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SIP-processen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LCCP-1462</a:t>
            </a:r>
            <a:endParaRPr lang="sv-SE" sz="800" dirty="0"/>
          </a:p>
        </p:txBody>
      </p:sp>
      <p:sp>
        <p:nvSpPr>
          <p:cNvPr id="6" name="Rektangel 5"/>
          <p:cNvSpPr/>
          <p:nvPr/>
        </p:nvSpPr>
        <p:spPr>
          <a:xfrm>
            <a:off x="968823" y="1319356"/>
            <a:ext cx="71401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</a:t>
            </a:r>
          </a:p>
          <a:p>
            <a:pPr fontAlgn="t"/>
            <a:r>
              <a:rPr lang="sv-SE" sz="1400" dirty="0" smtClean="0"/>
              <a:t>På SIP-kallelse utskriften går det nu att utläsa datum och tid för när kallelsen är skickad digitalt i Lifecare SP.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913351238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089ee3070e52824ae1dadc283e0de95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42074e43c61ec121727b0b492371188c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2022-02-07T23:00:00+00:00</NLLPublishDate>
    <NLLPublishingstatus xmlns="http://schemas.microsoft.com/sharepoint/v3">Publicerad</NLLPublishingstatus>
    <NLLDocumentIDValue xmlns="http://schemas.microsoft.com/sharepoint/v3">ARBGRP378-3-287</NLLDocumentIDValue>
    <NLLPublished xmlns="http://schemas.microsoft.com/sharepoint/v3" xsi:nil="true"/>
    <NLLThinningTime xmlns="http://schemas.microsoft.com/sharepoint/v3">2025-02-07T23:00:00+00:00</NLLThinningTime>
    <NLLPublishDateQuickpart xmlns="http://schemas.microsoft.com/sharepoint/v3">2022-02-08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 Engman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 Engman</AnsvarigQuickpart>
    <NLLEstablishedBy xmlns="http://schemas.microsoft.com/sharepoint/v3">
      <UserInfo>
        <DisplayName>Anna Engman</DisplayName>
        <AccountId>619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1.0</NLLVersion>
    <NLLInformationclass xmlns="http://schemas.microsoft.com/sharepoint/v3">Publik</NLLInformationclass>
    <NLLModifiedBy xmlns="http://schemas.microsoft.com/sharepoint/v3">Anna Engman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4.16</TermName>
          <TermId xmlns="http://schemas.microsoft.com/office/infopath/2007/PartnerControls">540e41df-3105-413d-b3b2-cd3f86c9db0b</TermId>
        </TermInfo>
        <TermInfo xmlns="http://schemas.microsoft.com/office/infopath/2007/PartnerControls">
          <TermName xmlns="http://schemas.microsoft.com/office/infopath/2007/PartnerControls">Lifecare SP</TermName>
          <TermId xmlns="http://schemas.microsoft.com/office/infopath/2007/PartnerControls">e0ae2f7b-f2f1-4ef9-9a68-d987fb512165</TermId>
        </TermInfo>
        <TermInfo xmlns="http://schemas.microsoft.com/office/infopath/2007/PartnerControls">
          <TermName xmlns="http://schemas.microsoft.com/office/infopath/2007/PartnerControls">Lifecare</TermName>
          <TermId xmlns="http://schemas.microsoft.com/office/infopath/2007/PartnerControls">ab53a440-7005-4c8b-814c-6dc49e7eb520</TermId>
        </TermInfo>
        <TermInfo xmlns="http://schemas.microsoft.com/office/infopath/2007/PartnerControls">
          <TermName xmlns="http://schemas.microsoft.com/office/infopath/2007/PartnerControls">Driftsättning</TermName>
          <TermId xmlns="http://schemas.microsoft.com/office/infopath/2007/PartnerControls">f5ae0a83-30af-4e81-9fcf-f8c54c8c2a61</TermId>
        </TermInfo>
      </Terms>
    </TaxKeywordTaxHTField>
    <_dlc_DocId xmlns="c7918ce9-5289-4a18-805d-4141408e948c">ARBGRP378-3-287</_dlc_DocId>
    <_dlc_DocIdUrl xmlns="c7918ce9-5289-4a18-805d-4141408e948c">
      <Url>http://spportal.extvis.local/process/administrativ/_layouts/15/DocIdRedir.aspx?ID=ARBGRP378-3-287</Url>
      <Description>ARBGRP378-3-287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2025-03-07T23:00:00+00:00</_dlc_ExpireDate>
    <VIS_DocumentId xmlns="e1dec489-f745-4ed5-9c00-958a11aea6df">
      <Url>https://samarbeta.nll.se/producentplats/forvaltningsamordnadplanering/_layouts/15/DocIdRedir.aspx?ID=ARBGRP378-3-287</Url>
      <Description>ARBGRP378-3-287</Description>
    </VIS_DocumentId>
    <VISResponsible xmlns="e1dec489-f745-4ed5-9c00-958a11aea6df">
      <UserInfo>
        <DisplayName>Anna Engman</DisplayName>
        <AccountId>619</AccountId>
        <AccountType/>
      </UserInfo>
    </VISResponsible>
    <DocumentStatus xmlns="e1dec489-f745-4ed5-9c00-958a11aea6df">
      <Url>https://samarbeta.nll.se/producentplats/forvaltningsamordnadplanering/_layouts/15/wrkstat.aspx?List=8870ae1b-a9fb-43d5-adab-5849711f0c31&amp;WorkflowInstanceName=64834c1f-ec06-49c8-8616-50036b8b3a19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FAC57A-BB1D-4F84-81BC-76CB000D7D62}"/>
</file>

<file path=customXml/itemProps2.xml><?xml version="1.0" encoding="utf-8"?>
<ds:datastoreItem xmlns:ds="http://schemas.openxmlformats.org/officeDocument/2006/customXml" ds:itemID="{05BBD2AF-A7B8-431B-BE23-B939A65400B6}"/>
</file>

<file path=customXml/itemProps3.xml><?xml version="1.0" encoding="utf-8"?>
<ds:datastoreItem xmlns:ds="http://schemas.openxmlformats.org/officeDocument/2006/customXml" ds:itemID="{E2143230-3339-4BBB-A4D2-433A8030CC02}"/>
</file>

<file path=customXml/itemProps4.xml><?xml version="1.0" encoding="utf-8"?>
<ds:datastoreItem xmlns:ds="http://schemas.openxmlformats.org/officeDocument/2006/customXml" ds:itemID="{7C7B9F04-AC4F-4C80-AE80-4DEAAB56B581}">
  <ds:schemaRefs>
    <ds:schemaRef ds:uri="http://schemas.microsoft.com/office/2006/metadata/properties"/>
    <ds:schemaRef ds:uri="http://purl.org/dc/terms/"/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5f15c1f1-c3ac-4fc2-bc4e-11a3c72f0fbf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C09401B3-470E-4878-8796-8F642A0F4986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1784</TotalTime>
  <Words>324</Words>
  <Application>Microsoft Office PowerPoint</Application>
  <PresentationFormat>Bildspel på skärmen (16:9)</PresentationFormat>
  <Paragraphs>55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Region Norrbotten_vit</vt:lpstr>
      <vt:lpstr>Lifecare SP 4.16</vt:lpstr>
      <vt:lpstr>Sök patient</vt:lpstr>
      <vt:lpstr>Samordnad vårdplan</vt:lpstr>
      <vt:lpstr>Samordnad vårdplan</vt:lpstr>
      <vt:lpstr>Samordnad vårdplan</vt:lpstr>
      <vt:lpstr>Samordnad vårdplan</vt:lpstr>
      <vt:lpstr>SIP-procesen</vt:lpstr>
      <vt:lpstr>SIP-processen</vt:lpstr>
      <vt:lpstr>SIP-processen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Lifecare 4.16</dc:title>
  <dc:creator>Anna Engman</dc:creator>
  <cp:keywords>4.16; Driftsättning; Lifecare SP; Lifecare</cp:keywords>
  <cp:lastModifiedBy>Anna Engman</cp:lastModifiedBy>
  <cp:revision>130</cp:revision>
  <cp:lastPrinted>2015-10-01T11:12:07Z</cp:lastPrinted>
  <dcterms:created xsi:type="dcterms:W3CDTF">2019-08-29T10:44:56Z</dcterms:created>
  <dcterms:modified xsi:type="dcterms:W3CDTF">2022-02-08T09:47:23Z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4507;#|ab53a440-7005-4c8b-814c-6dc49e7eb520;#11012;#|540e41df-3105-413d-b3b2-cd3f86c9db0b;#8650;#|e0ae2f7b-f2f1-4ef9-9a68-d987fb512165;#3459;#|f5ae0a83-30af-4e81-9fcf-f8c54c8c2a61</vt:lpwstr>
  </property>
  <property fmtid="{D5CDD505-2E9C-101B-9397-08002B2CF9AE}" pid="4" name="CareActionCodeSurgical">
    <vt:lpwstr/>
  </property>
  <property fmtid="{D5CDD505-2E9C-101B-9397-08002B2CF9AE}" pid="5" name="NLLProducerPlace">
    <vt:lpwstr>3757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Granska dokument(1)">
    <vt:lpwstr>, </vt:lpwstr>
  </property>
  <property fmtid="{D5CDD505-2E9C-101B-9397-08002B2CF9AE}" pid="33" name="NLLProjectLeader">
    <vt:lpwstr/>
  </property>
  <property fmtid="{D5CDD505-2E9C-101B-9397-08002B2CF9AE}" pid="34" name="NLLDecisionLevelManagedTaxHTField0">
    <vt:lpwstr/>
  </property>
  <property fmtid="{D5CDD505-2E9C-101B-9397-08002B2CF9AE}" pid="36" name="NLLDefaultTemplate">
    <vt:lpwstr/>
  </property>
  <property fmtid="{D5CDD505-2E9C-101B-9397-08002B2CF9AE}" pid="37" name="NLLProjectVisitor">
    <vt:lpwstr/>
  </property>
  <property fmtid="{D5CDD505-2E9C-101B-9397-08002B2CF9AE}" pid="38" name="NLLApprovedBy">
    <vt:lpwstr/>
  </property>
  <property fmtid="{D5CDD505-2E9C-101B-9397-08002B2CF9AE}" pid="39" name="NLLDecisionLevelManaged">
    <vt:lpwstr/>
  </property>
  <property fmtid="{D5CDD505-2E9C-101B-9397-08002B2CF9AE}" pid="40" name="CompulsoryAction">
    <vt:lpwstr/>
  </property>
  <property fmtid="{D5CDD505-2E9C-101B-9397-08002B2CF9AE}" pid="41" name="ICD10CodeTaxHTField0">
    <vt:lpwstr/>
  </property>
  <property fmtid="{D5CDD505-2E9C-101B-9397-08002B2CF9AE}" pid="42" name="Godkänn dokument">
    <vt:lpwstr>, </vt:lpwstr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References">
    <vt:lpwstr/>
  </property>
  <property fmtid="{D5CDD505-2E9C-101B-9397-08002B2CF9AE}" pid="49" name="prdProcess">
    <vt:lpwstr/>
  </property>
  <property fmtid="{D5CDD505-2E9C-101B-9397-08002B2CF9AE}" pid="50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1465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Name">
    <vt:lpwstr/>
  </property>
  <property fmtid="{D5CDD505-2E9C-101B-9397-08002B2CF9AE}" pid="80" name="_dlc_policyId">
    <vt:lpwstr>0x010100D7963E0E5B7A40E5AEA07389401D709F007B1238BBD93543428C20870054E92DBF|1214505165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e70bf49e-4cbe-4ede-b5a9-3dc146fdfa7d</vt:lpwstr>
  </property>
  <property fmtid="{D5CDD505-2E9C-101B-9397-08002B2CF9AE}" pid="83" name="TaxCatchAll">
    <vt:lpwstr>8650;#;#4507;#;#11012;#;#1687;#;#1465;#;#3757;#;#3459;#</vt:lpwstr>
  </property>
  <property fmtid="{D5CDD505-2E9C-101B-9397-08002B2CF9AE}" pid="84" name="_CopySource">
    <vt:lpwstr/>
  </property>
  <property fmtid="{D5CDD505-2E9C-101B-9397-08002B2CF9AE}" pid="86" name="Order">
    <vt:r8>2007200</vt:r8>
  </property>
  <property fmtid="{D5CDD505-2E9C-101B-9397-08002B2CF9AE}" pid="87" name="xd_ProgID">
    <vt:lpwstr/>
  </property>
  <property fmtid="{D5CDD505-2E9C-101B-9397-08002B2CF9AE}" pid="88" name="_SourceUrl">
    <vt:lpwstr/>
  </property>
  <property fmtid="{D5CDD505-2E9C-101B-9397-08002B2CF9AE}" pid="89" name="_SharedFileIndex">
    <vt:lpwstr/>
  </property>
  <property fmtid="{D5CDD505-2E9C-101B-9397-08002B2CF9AE}" pid="90" name="TemplateUrl">
    <vt:lpwstr/>
  </property>
  <property fmtid="{D5CDD505-2E9C-101B-9397-08002B2CF9AE}" pid="92" name="NLLDecisionLevelGoverning">
    <vt:lpwstr/>
  </property>
  <property fmtid="{D5CDD505-2E9C-101B-9397-08002B2CF9AE}" pid="93" name="NLLFactOwner">
    <vt:lpwstr/>
  </property>
  <property fmtid="{D5CDD505-2E9C-101B-9397-08002B2CF9AE}" pid="94" name="NLLFactOwnerText">
    <vt:lpwstr/>
  </property>
  <property fmtid="{D5CDD505-2E9C-101B-9397-08002B2CF9AE}" pid="95" name="xd_Signature">
    <vt:bool>false</vt:bool>
  </property>
  <property fmtid="{D5CDD505-2E9C-101B-9397-08002B2CF9AE}" pid="96" name="NLLDecisionLevel">
    <vt:lpwstr/>
  </property>
  <property fmtid="{D5CDD505-2E9C-101B-9397-08002B2CF9AE}" pid="97" name="NLLPTCProcessLeader">
    <vt:lpwstr/>
  </property>
  <property fmtid="{D5CDD505-2E9C-101B-9397-08002B2CF9AE}" pid="99" name="NLLPTCVISEditor">
    <vt:lpwstr/>
  </property>
</Properties>
</file>