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2"/>
  </p:notesMasterIdLst>
  <p:sldIdLst>
    <p:sldId id="260" r:id="rId6"/>
    <p:sldId id="272" r:id="rId7"/>
    <p:sldId id="271" r:id="rId8"/>
    <p:sldId id="274" r:id="rId9"/>
    <p:sldId id="278" r:id="rId10"/>
    <p:sldId id="273" r:id="rId11"/>
    <p:sldId id="277" r:id="rId12"/>
    <p:sldId id="276" r:id="rId13"/>
    <p:sldId id="279" r:id="rId14"/>
    <p:sldId id="257" r:id="rId15"/>
    <p:sldId id="275" r:id="rId16"/>
    <p:sldId id="280" r:id="rId17"/>
    <p:sldId id="281" r:id="rId18"/>
    <p:sldId id="282" r:id="rId19"/>
    <p:sldId id="283" r:id="rId20"/>
    <p:sldId id="284" r:id="rId21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2842" autoAdjust="0"/>
  </p:normalViewPr>
  <p:slideViewPr>
    <p:cSldViewPr snapToGrid="0" showGuides="1">
      <p:cViewPr varScale="1">
        <p:scale>
          <a:sx n="154" d="100"/>
          <a:sy n="154" d="100"/>
        </p:scale>
        <p:origin x="366" y="126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2020-10-26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Lifecare SP 4.6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Driftsättning 2020-09-24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66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2781" y="0"/>
            <a:ext cx="6497905" cy="1011503"/>
          </a:xfrm>
        </p:spPr>
        <p:txBody>
          <a:bodyPr/>
          <a:lstStyle/>
          <a:p>
            <a:r>
              <a:rPr lang="sv-SE" dirty="0" smtClean="0"/>
              <a:t>Deltagare i SIP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866811" y="1400196"/>
            <a:ext cx="73898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u="sng" dirty="0"/>
              <a:t>Fel: 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Under menyval Deltagare har dubbletter skapats i samband med kallelse till SIP. </a:t>
            </a:r>
          </a:p>
          <a:p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Inga dubbletter ska nu skapas av deltagare under menyvalet.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70084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Utskrivningsmeddelande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När utskrivningsmeddelande är återtaget har mottagande enheter haft kvar meddelande om utskrivning i inkommande meddelanden. Dessa meddelanden har gått att kvittera vilket har åter aktiverat utskrivningsmeddelandet.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Vid återtaget utskrivningsmeddelande ligger inte utskrivningsmeddelandet kvar i inkommande meddelanden.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707343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Utskrifter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Vid utskrift av inskrivningsmeddelande har det visast en konstigt meddelande under status.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Nu visas rätt status dvs. om meddelandet är kvitterat, returnerat eller okvitterat. </a:t>
            </a:r>
            <a:endParaRPr lang="sv-SE" sz="14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572" y="2337872"/>
            <a:ext cx="2702522" cy="2607763"/>
          </a:xfrm>
          <a:prstGeom prst="rect">
            <a:avLst/>
          </a:prstGeom>
        </p:spPr>
      </p:pic>
      <p:sp>
        <p:nvSpPr>
          <p:cNvPr id="4" name="Rektangel med rundade hörn 3"/>
          <p:cNvSpPr/>
          <p:nvPr/>
        </p:nvSpPr>
        <p:spPr bwMode="auto">
          <a:xfrm>
            <a:off x="3732246" y="4323184"/>
            <a:ext cx="429208" cy="622451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41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Meddelande utanför vårdtillfället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530825"/>
            <a:ext cx="73898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Utveckling:</a:t>
            </a:r>
          </a:p>
          <a:p>
            <a:pPr fontAlgn="t"/>
            <a:r>
              <a:rPr lang="sv-SE" sz="1400" dirty="0" smtClean="0"/>
              <a:t>Nu kan man välja menprövning när man skickar meddelande utanför vårdtillfället.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956989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Meddelande utanför vårdtillfället 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530825"/>
            <a:ext cx="7389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Fel:</a:t>
            </a:r>
          </a:p>
          <a:p>
            <a:pPr fontAlgn="t"/>
            <a:r>
              <a:rPr lang="sv-SE" sz="1400" dirty="0"/>
              <a:t>Om en mottagare inte har returnerat ett meddelande utanför vårdtillfälle inom 30 dagar, går det idag inte att returnera, utan ett felmeddelande visas</a:t>
            </a:r>
            <a:r>
              <a:rPr lang="sv-SE" sz="1400" dirty="0" smtClean="0"/>
              <a:t>.</a:t>
            </a:r>
          </a:p>
          <a:p>
            <a:pPr fontAlgn="t"/>
            <a:endParaRPr lang="sv-SE" sz="1400" dirty="0"/>
          </a:p>
          <a:p>
            <a:pPr fontAlgn="t"/>
            <a:r>
              <a:rPr lang="sv-SE" sz="1400" u="sng" dirty="0" smtClean="0"/>
              <a:t>Rättning i leveransen:</a:t>
            </a:r>
          </a:p>
          <a:p>
            <a:pPr fontAlgn="t"/>
            <a:r>
              <a:rPr lang="sv-SE" sz="1400" dirty="0" smtClean="0"/>
              <a:t>Nu går det att returnera meddelanden utanför vårdtillfället som är äldre än 30 dagar.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620658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Utskrift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530825"/>
            <a:ext cx="73898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Utveckling:</a:t>
            </a:r>
          </a:p>
          <a:p>
            <a:pPr fontAlgn="t"/>
            <a:r>
              <a:rPr lang="sv-SE" sz="1400" dirty="0" smtClean="0"/>
              <a:t>Profession visas nu på utskriften av kallelse till SIP möte för respektive enhet. </a:t>
            </a:r>
          </a:p>
          <a:p>
            <a:pPr fontAlgn="t"/>
            <a:r>
              <a:rPr lang="sv-SE" sz="1400" dirty="0" smtClean="0"/>
              <a:t>Profession visas efter enhetens namn. </a:t>
            </a:r>
          </a:p>
        </p:txBody>
      </p:sp>
    </p:spTree>
    <p:extLst>
      <p:ext uri="{BB962C8B-B14F-4D97-AF65-F5344CB8AC3E}">
        <p14:creationId xmlns:p14="http://schemas.microsoft.com/office/powerpoint/2010/main" val="3898435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Knappar visas som aktiva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530825"/>
            <a:ext cx="73898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Fel:</a:t>
            </a:r>
          </a:p>
          <a:p>
            <a:pPr fontAlgn="t"/>
            <a:r>
              <a:rPr lang="sv-SE" sz="1400" dirty="0" smtClean="0"/>
              <a:t>När man klickat på en knapp i Lifecare SP och systemet börjat jobba syns detta ingenstans.  </a:t>
            </a:r>
          </a:p>
        </p:txBody>
      </p:sp>
      <p:sp>
        <p:nvSpPr>
          <p:cNvPr id="6" name="Rektangel 5"/>
          <p:cNvSpPr/>
          <p:nvPr/>
        </p:nvSpPr>
        <p:spPr>
          <a:xfrm>
            <a:off x="866811" y="2243062"/>
            <a:ext cx="73898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Rättning i leveransen:</a:t>
            </a:r>
          </a:p>
          <a:p>
            <a:pPr fontAlgn="t"/>
            <a:r>
              <a:rPr lang="sv-SE" sz="1400" dirty="0" smtClean="0"/>
              <a:t>När man klickat på en knapp i Lifecare SP och systemet börjat jobba kommer knappen att bli inaktiv. </a:t>
            </a:r>
          </a:p>
        </p:txBody>
      </p:sp>
    </p:spTree>
    <p:extLst>
      <p:ext uri="{BB962C8B-B14F-4D97-AF65-F5344CB8AC3E}">
        <p14:creationId xmlns:p14="http://schemas.microsoft.com/office/powerpoint/2010/main" val="299863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Generellt meddelande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229591"/>
            <a:ext cx="73898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u="sng" dirty="0"/>
              <a:t>Fel: 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I generellt meddelande under vårdtillfället har man kunnat välja vilken enhet som helst som mottagare i meddelandet.</a:t>
            </a:r>
          </a:p>
          <a:p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Endast enheter som fått inskrivningsmeddelandet kan läggas till som mottagare av generellt meddelande.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57065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2781" y="0"/>
            <a:ext cx="6497905" cy="1011503"/>
          </a:xfrm>
        </p:spPr>
        <p:txBody>
          <a:bodyPr/>
          <a:lstStyle/>
          <a:p>
            <a:r>
              <a:rPr lang="sv-SE" dirty="0" smtClean="0"/>
              <a:t>Kvittering utskrivningsmeddelande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866811" y="1400196"/>
            <a:ext cx="73898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 smtClean="0"/>
              <a:t>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 smtClean="0"/>
          </a:p>
        </p:txBody>
      </p:sp>
      <p:sp>
        <p:nvSpPr>
          <p:cNvPr id="9" name="Rektangel 8"/>
          <p:cNvSpPr/>
          <p:nvPr/>
        </p:nvSpPr>
        <p:spPr>
          <a:xfrm>
            <a:off x="866811" y="1400196"/>
            <a:ext cx="73898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u="sng" dirty="0"/>
              <a:t>Fel: 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Patient inskriven i på HSL där planeringsunderlag skapats, som går över till tvångsvård och processen för utskrivning mot öppen tvångsvård inleds genom kallelse till § är skickad. Har inte mottagande enheter kunna kvittera utskrivningsmeddelandet då det funnits ett dolt planeringsunderlag kvar från HSL processen. </a:t>
            </a:r>
          </a:p>
          <a:p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Utskrivningsmeddelande kan nu kvitteras trots att ev. tidigare planeringsunderlag skapade innan tvångsvårdprocessen inte kvitterats innan kallelse till samordnad vårdplanering enligt § skickades.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8215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Utskrift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Vid utskrift av utskrivningsklarmeddelandet har datum, ansvarig Läkare och ansvarig sjuksköterska inte visats på utskriften.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Nu visas datum, ansvarig läkare och ansvarig sjuksköterska på utskriften.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3829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Inskrivningsmeddelande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Vid ändring av ansvarig läkare/kontaktperson har inte ändringar slagit igenom om personen saknat HSA användare i Lifecare SP dvs. att läkaren inte finns upplagd i Lifecare SP som användare. </a:t>
            </a:r>
            <a:endParaRPr lang="sv-SE" sz="1400" dirty="0"/>
          </a:p>
          <a:p>
            <a:pPr fontAlgn="t"/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Nu ändras namnet även om personen inte finns registrerad som användare i Lifecare SP.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01602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Utskrift SIP-plan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14058"/>
            <a:ext cx="73898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Vid utskrift av SIP-plan med stor text har texten varit liten som på vanlig utskrift.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Texten på utskrift av SIP-plan visas nu med stor text.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35587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Inskrivningsmeddelande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/>
              <a:t>När 2st användare kvitterar inskrivningsmeddelande efter varandra </a:t>
            </a:r>
            <a:r>
              <a:rPr lang="sv-SE" sz="1400" dirty="0" smtClean="0"/>
              <a:t>(samtidigt eller t.ex</a:t>
            </a:r>
            <a:r>
              <a:rPr lang="sv-SE" sz="1400" dirty="0"/>
              <a:t>. 1 </a:t>
            </a:r>
            <a:r>
              <a:rPr lang="sv-SE" sz="1400" dirty="0" smtClean="0"/>
              <a:t>minuters </a:t>
            </a:r>
            <a:r>
              <a:rPr lang="sv-SE" sz="1400" dirty="0"/>
              <a:t>mellanrum) så blir det 2st kvittering &amp; </a:t>
            </a:r>
            <a:r>
              <a:rPr lang="sv-SE" sz="1400" dirty="0" smtClean="0"/>
              <a:t>planeringsunderlag</a:t>
            </a:r>
          </a:p>
          <a:p>
            <a:pPr fontAlgn="t"/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/>
              <a:t>Ändrat så att ett felmeddelande visas vid kvittering av inskrivningsmeddelande om inskrivningsmeddelandet redan är kvitterat av annan användare.</a:t>
            </a:r>
          </a:p>
        </p:txBody>
      </p:sp>
    </p:spTree>
    <p:extLst>
      <p:ext uri="{BB962C8B-B14F-4D97-AF65-F5344CB8AC3E}">
        <p14:creationId xmlns:p14="http://schemas.microsoft.com/office/powerpoint/2010/main" val="353409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Medarbetaruppdrag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Användare som har </a:t>
            </a:r>
            <a:r>
              <a:rPr lang="sv-SE" sz="1400" dirty="0" err="1" smtClean="0"/>
              <a:t>å,ä</a:t>
            </a:r>
            <a:r>
              <a:rPr lang="sv-SE" sz="1400" dirty="0"/>
              <a:t> </a:t>
            </a:r>
            <a:r>
              <a:rPr lang="sv-SE" sz="1400" dirty="0" smtClean="0"/>
              <a:t>och ö i sitt namn har fått konstiga tecken i stället för å, ä och ö när de lagts upp via medarbetaruppdrag.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Medarbetarna kommer nu ha korrekta namn med å, ä och ö som vanligt.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795680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Närstående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Vid kallelse till SIP har dubblett av närstående skapats under menyval närstående.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Vid kallelse till SIP skapas inga dubbletter av närstående.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78564617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2023-10-29T23:00:00+00:00</NLLPublishDate>
    <NLLPublishingstatus xmlns="http://schemas.microsoft.com/sharepoint/v3">Publicerad</NLLPublishingstatus>
    <NLLDocumentIDValue xmlns="http://schemas.microsoft.com/sharepoint/v3">ARBGRP378-3-200</NLLDocumentIDValue>
    <NLLPublished xmlns="http://schemas.microsoft.com/sharepoint/v3" xsi:nil="true"/>
    <NLLThinningTime xmlns="http://schemas.microsoft.com/sharepoint/v3">2026-10-29T23:00:00+00:00</NLLThinningTime>
    <NLLPublishDateQuickpart xmlns="http://schemas.microsoft.com/sharepoint/v3">2023-10-30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Tanja Bäckström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Tanja Bäckström</AnsvarigQuickpart>
    <NLLEstablishedBy xmlns="http://schemas.microsoft.com/sharepoint/v3">
      <UserInfo>
        <DisplayName>Tanja Bäckström</DisplayName>
        <AccountId>1296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NLLVersion xmlns="http://schemas.microsoft.com/sharepoint/v3">3.0</NLLVersion>
    <NLLInformationclass xmlns="http://schemas.microsoft.com/sharepoint/v3">Publik</NLLInformationclass>
    <NLLModifiedBy xmlns="http://schemas.microsoft.com/sharepoint/v3">Tanja Bäckström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Förvaltning samordnad planering</TermName>
          <TermId xmlns="http://schemas.microsoft.com/office/infopath/2007/PartnerControls">20cb705b-3721-421a-8635-052f87b20b9c</TermId>
        </TermInfo>
      </Terms>
    </NLLProducerPlaceTaxHTField0>
    <VersionComment xmlns="http://schemas.microsoft.com/sharepoint/v3">Oförändrat dokument - Förlängd publiceringstid</VersionComment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Lifecare</TermName>
          <TermId xmlns="http://schemas.microsoft.com/office/infopath/2007/PartnerControls">ab53a440-7005-4c8b-814c-6dc49e7eb520</TermId>
        </TermInfo>
        <TermInfo xmlns="http://schemas.microsoft.com/office/infopath/2007/PartnerControls">
          <TermName xmlns="http://schemas.microsoft.com/office/infopath/2007/PartnerControls">Lifecare SP</TermName>
          <TermId xmlns="http://schemas.microsoft.com/office/infopath/2007/PartnerControls">e0ae2f7b-f2f1-4ef9-9a68-d987fb512165</TermId>
        </TermInfo>
        <TermInfo xmlns="http://schemas.microsoft.com/office/infopath/2007/PartnerControls">
          <TermName xmlns="http://schemas.microsoft.com/office/infopath/2007/PartnerControls">4.6</TermName>
          <TermId xmlns="http://schemas.microsoft.com/office/infopath/2007/PartnerControls">8a6ebb72-e5ef-4d14-b677-d0fba38d7d17</TermId>
        </TermInfo>
        <TermInfo xmlns="http://schemas.microsoft.com/office/infopath/2007/PartnerControls">
          <TermName xmlns="http://schemas.microsoft.com/office/infopath/2007/PartnerControls">Driftsättning</TermName>
          <TermId xmlns="http://schemas.microsoft.com/office/infopath/2007/PartnerControls">f5ae0a83-30af-4e81-9fcf-f8c54c8c2a61</TermId>
        </TermInfo>
      </Terms>
    </TaxKeywordTaxHTField>
    <_dlc_DocId xmlns="c7918ce9-5289-4a18-805d-4141408e948c">ARBGRP378-3-200</_dlc_DocId>
    <_dlc_DocIdUrl xmlns="c7918ce9-5289-4a18-805d-4141408e948c">
      <Url>http://spportal.extvis.local/process/administrativ/_layouts/15/DocIdRedir.aspx?ID=ARBGRP378-3-200</Url>
      <Description>ARBGRP378-3-200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2026-11-29T23:00:00+00:00</_dlc_ExpireDate>
    <VIS_DocumentId xmlns="e1dec489-f745-4ed5-9c00-958a11aea6df">
      <Url>https://samarbeta.nll.se/producentplats/forvaltningsamordnadplanering/_layouts/15/DocIdRedir.aspx?ID=ARBGRP378-3-200</Url>
      <Description>ARBGRP378-3-200</Description>
    </VIS_DocumentId>
    <VISResponsible xmlns="e1dec489-f745-4ed5-9c00-958a11aea6df">
      <UserInfo>
        <DisplayName>Tanja Bäckström</DisplayName>
        <AccountId>1296</AccountId>
        <AccountType/>
      </UserInfo>
    </VISResponsible>
    <DocumentStatus xmlns="e1dec489-f745-4ed5-9c00-958a11aea6df">
      <Url>https://samarbeta.nll.se/producentplats/forvaltningsamordnadplanering/_layouts/15/wrkstat.aspx?List=8870ae1b-a9fb-43d5-adab-5849711f0c31&amp;WorkflowInstanceName=8cdd20bb-cfae-43ed-b814-8d549718f29d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d44b79d11116a061a60c94cdb3df0ee6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10ebdf80cb6b2c61e38fd56cd4aad887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7B9F04-AC4F-4C80-AE80-4DEAAB56B581}">
  <ds:schemaRefs>
    <ds:schemaRef ds:uri="http://purl.org/dc/terms/"/>
    <ds:schemaRef ds:uri="http://schemas.openxmlformats.org/package/2006/metadata/core-properties"/>
    <ds:schemaRef ds:uri="5f15c1f1-c3ac-4fc2-bc4e-11a3c72f0fb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B95400-71FF-43B2-BD7F-5AB3A9C962C7}"/>
</file>

<file path=customXml/itemProps3.xml><?xml version="1.0" encoding="utf-8"?>
<ds:datastoreItem xmlns:ds="http://schemas.openxmlformats.org/officeDocument/2006/customXml" ds:itemID="{6090A5B7-7068-4DE2-B2E7-FCEED2535E72}"/>
</file>

<file path=customXml/itemProps4.xml><?xml version="1.0" encoding="utf-8"?>
<ds:datastoreItem xmlns:ds="http://schemas.openxmlformats.org/officeDocument/2006/customXml" ds:itemID="{887FF247-BEFB-4090-86EC-D9BFD02F1FE6}"/>
</file>

<file path=customXml/itemProps5.xml><?xml version="1.0" encoding="utf-8"?>
<ds:datastoreItem xmlns:ds="http://schemas.openxmlformats.org/officeDocument/2006/customXml" ds:itemID="{C87E8D01-575A-407A-8038-B2A86005DFED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839</TotalTime>
  <Words>357</Words>
  <Application>Microsoft Office PowerPoint</Application>
  <PresentationFormat>Bildspel på skärmen (16:9)</PresentationFormat>
  <Paragraphs>67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Region Norrbotten_vit</vt:lpstr>
      <vt:lpstr>Lifecare SP 4.6</vt:lpstr>
      <vt:lpstr>Generellt meddelande</vt:lpstr>
      <vt:lpstr>Kvittering utskrivningsmeddelande</vt:lpstr>
      <vt:lpstr>Utskrift</vt:lpstr>
      <vt:lpstr>Inskrivningsmeddelande</vt:lpstr>
      <vt:lpstr>Utskrift SIP-plan</vt:lpstr>
      <vt:lpstr>Inskrivningsmeddelande</vt:lpstr>
      <vt:lpstr>Medarbetaruppdrag</vt:lpstr>
      <vt:lpstr>Närstående</vt:lpstr>
      <vt:lpstr>Deltagare i SIP</vt:lpstr>
      <vt:lpstr>Utskrivningsmeddelande</vt:lpstr>
      <vt:lpstr>Utskrifter</vt:lpstr>
      <vt:lpstr>Meddelande utanför vårdtillfället</vt:lpstr>
      <vt:lpstr>Meddelande utanför vårdtillfället </vt:lpstr>
      <vt:lpstr>Utskrift</vt:lpstr>
      <vt:lpstr>Knappar visas som aktiva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Lifecare SP 4.6</dc:title>
  <dc:creator>Anna Engman</dc:creator>
  <cp:keywords>4.6; Driftsättning; Lifecare SP; Lifecare</cp:keywords>
  <cp:lastModifiedBy>Anna Engman</cp:lastModifiedBy>
  <cp:revision>62</cp:revision>
  <cp:lastPrinted>2015-10-01T11:12:07Z</cp:lastPrinted>
  <dcterms:created xsi:type="dcterms:W3CDTF">2019-08-29T10:44:56Z</dcterms:created>
  <dcterms:modified xsi:type="dcterms:W3CDTF">2020-10-26T08:17:05Z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4507;#Lifecare|ab53a440-7005-4c8b-814c-6dc49e7eb520;#8650;#Lifecare SP|e0ae2f7b-f2f1-4ef9-9a68-d987fb512165;#9949;#4.6|8a6ebb72-e5ef-4d14-b677-d0fba38d7d17;#3459;#Driftsättning|f5ae0a83-30af-4e81-9fcf-f8c54c8c2a61</vt:lpwstr>
  </property>
  <property fmtid="{D5CDD505-2E9C-101B-9397-08002B2CF9AE}" pid="4" name="CareActionCodeSurgical">
    <vt:lpwstr/>
  </property>
  <property fmtid="{D5CDD505-2E9C-101B-9397-08002B2CF9AE}" pid="5" name="NLLProducerPlace">
    <vt:lpwstr>3757;#Förvaltning samordnad planering|20cb705b-3721-421a-8635-052f87b20b9c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Publicera dokument(1)">
    <vt:lpwstr>, </vt:lpwstr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MtptCode">
    <vt:lpwstr/>
  </property>
  <property fmtid="{D5CDD505-2E9C-101B-9397-08002B2CF9AE}" pid="24" name="NLLProjectUrl">
    <vt:lpwstr/>
  </property>
  <property fmtid="{D5CDD505-2E9C-101B-9397-08002B2CF9AE}" pid="25" name="ICD10Code">
    <vt:lpwstr/>
  </property>
  <property fmtid="{D5CDD505-2E9C-101B-9397-08002B2CF9AE}" pid="26" name="NLLProjectStatus">
    <vt:lpwstr/>
  </property>
  <property fmtid="{D5CDD505-2E9C-101B-9397-08002B2CF9AE}" pid="27" name="NLLSteeringGroup">
    <vt:lpwstr/>
  </property>
  <property fmtid="{D5CDD505-2E9C-101B-9397-08002B2CF9AE}" pid="28" name="NLLMeetingTypeTaxHTField0">
    <vt:lpwstr/>
  </property>
  <property fmtid="{D5CDD505-2E9C-101B-9397-08002B2CF9AE}" pid="29" name="NLLTemplateStatus">
    <vt:lpwstr/>
  </property>
  <property fmtid="{D5CDD505-2E9C-101B-9397-08002B2CF9AE}" pid="30" name="CareActionCodeSurgicalTaxHTField0">
    <vt:lpwstr/>
  </property>
  <property fmtid="{D5CDD505-2E9C-101B-9397-08002B2CF9AE}" pid="31" name="PharmaceuticalCodeTaxHTField0">
    <vt:lpwstr/>
  </property>
  <property fmtid="{D5CDD505-2E9C-101B-9397-08002B2CF9AE}" pid="32" name="Granska dokument(1)">
    <vt:lpwstr>, </vt:lpwstr>
  </property>
  <property fmtid="{D5CDD505-2E9C-101B-9397-08002B2CF9AE}" pid="33" name="NLLProjectLeader">
    <vt:lpwstr/>
  </property>
  <property fmtid="{D5CDD505-2E9C-101B-9397-08002B2CF9AE}" pid="34" name="NLLDecisionLevelManagedTaxHTField0">
    <vt:lpwstr/>
  </property>
  <property fmtid="{D5CDD505-2E9C-101B-9397-08002B2CF9AE}" pid="36" name="NLLDefaultTemplate">
    <vt:lpwstr/>
  </property>
  <property fmtid="{D5CDD505-2E9C-101B-9397-08002B2CF9AE}" pid="37" name="NLLProjectVisitor">
    <vt:lpwstr/>
  </property>
  <property fmtid="{D5CDD505-2E9C-101B-9397-08002B2CF9AE}" pid="38" name="NLLApprovedBy">
    <vt:lpwstr/>
  </property>
  <property fmtid="{D5CDD505-2E9C-101B-9397-08002B2CF9AE}" pid="39" name="NLLDecisionLevelManaged">
    <vt:lpwstr/>
  </property>
  <property fmtid="{D5CDD505-2E9C-101B-9397-08002B2CF9AE}" pid="40" name="CompulsoryAction">
    <vt:lpwstr/>
  </property>
  <property fmtid="{D5CDD505-2E9C-101B-9397-08002B2CF9AE}" pid="41" name="ICD10CodeTaxHTField0">
    <vt:lpwstr/>
  </property>
  <property fmtid="{D5CDD505-2E9C-101B-9397-08002B2CF9AE}" pid="42" name="Godkänn dokument">
    <vt:lpwstr>, </vt:lpwstr>
  </property>
  <property fmtid="{D5CDD505-2E9C-101B-9397-08002B2CF9AE}" pid="43" name="NLLProjectOwner">
    <vt:lpwstr/>
  </property>
  <property fmtid="{D5CDD505-2E9C-101B-9397-08002B2CF9AE}" pid="44" name="NPUCodeTaxHTField0">
    <vt:lpwstr/>
  </property>
  <property fmtid="{D5CDD505-2E9C-101B-9397-08002B2CF9AE}" pid="45" name="NLLTemplateFolderDescription">
    <vt:lpwstr/>
  </property>
  <property fmtid="{D5CDD505-2E9C-101B-9397-08002B2CF9AE}" pid="46" name="TLVCodeAction">
    <vt:lpwstr/>
  </property>
  <property fmtid="{D5CDD505-2E9C-101B-9397-08002B2CF9AE}" pid="47" name="RadiologicalCode">
    <vt:lpwstr/>
  </property>
  <property fmtid="{D5CDD505-2E9C-101B-9397-08002B2CF9AE}" pid="48" name="References">
    <vt:lpwstr/>
  </property>
  <property fmtid="{D5CDD505-2E9C-101B-9397-08002B2CF9AE}" pid="49" name="prdProcess">
    <vt:lpwstr/>
  </property>
  <property fmtid="{D5CDD505-2E9C-101B-9397-08002B2CF9AE}" pid="50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PsychiatricCode">
    <vt:lpwstr/>
  </property>
  <property fmtid="{D5CDD505-2E9C-101B-9397-08002B2CF9AE}" pid="66" name="Publicera dokument">
    <vt:lpwstr>, </vt:lpwstr>
  </property>
  <property fmtid="{D5CDD505-2E9C-101B-9397-08002B2CF9AE}" pid="67" name="NLLProjectType">
    <vt:lpwstr/>
  </property>
  <property fmtid="{D5CDD505-2E9C-101B-9397-08002B2CF9AE}" pid="68" name="AnalysisName">
    <vt:lpwstr/>
  </property>
  <property fmtid="{D5CDD505-2E9C-101B-9397-08002B2CF9AE}" pid="69" name="NLLMtptCodeTaxHTField0">
    <vt:lpwstr/>
  </property>
  <property fmtid="{D5CDD505-2E9C-101B-9397-08002B2CF9AE}" pid="70" name="NLLLatestProjectTrackingDate">
    <vt:lpwstr/>
  </property>
  <property fmtid="{D5CDD505-2E9C-101B-9397-08002B2CF9AE}" pid="71" name="NLLDocumentType">
    <vt:lpwstr>1465;#Information|57688ad1-3070-4f9b-930d-380ac1e3f4f2</vt:lpwstr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CareActionCodeNonSurgicalTaxHTField0">
    <vt:lpwstr/>
  </property>
  <property fmtid="{D5CDD505-2E9C-101B-9397-08002B2CF9AE}" pid="77" name="CompulsoryActionTaxHTField0">
    <vt:lpwstr/>
  </property>
  <property fmtid="{D5CDD505-2E9C-101B-9397-08002B2CF9AE}" pid="78" name="NLLMeetingType">
    <vt:lpwstr/>
  </property>
  <property fmtid="{D5CDD505-2E9C-101B-9397-08002B2CF9AE}" pid="79" name="NLLProjectName">
    <vt:lpwstr/>
  </property>
  <property fmtid="{D5CDD505-2E9C-101B-9397-08002B2CF9AE}" pid="80" name="_dlc_policyId">
    <vt:lpwstr>0x010100D7963E0E5B7A40E5AEA07389401D709F007B1238BBD93543428C20870054E92DBF|1214505165</vt:lpwstr>
  </property>
  <property fmtid="{D5CDD505-2E9C-101B-9397-08002B2CF9AE}" pid="81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2" name="_dlc_DocIdItemGuid">
    <vt:lpwstr>bf3f3842-ee4e-4b34-93f7-643c52b179b2</vt:lpwstr>
  </property>
  <property fmtid="{D5CDD505-2E9C-101B-9397-08002B2CF9AE}" pid="83" name="TaxCatchAll">
    <vt:lpwstr>8650;#;#4507;#;#9949;#;#1687;#;#1465;#;#3757;#;#3459;#</vt:lpwstr>
  </property>
  <property fmtid="{D5CDD505-2E9C-101B-9397-08002B2CF9AE}" pid="84" name="_CopySource">
    <vt:lpwstr/>
  </property>
  <property fmtid="{D5CDD505-2E9C-101B-9397-08002B2CF9AE}" pid="85" name="_dlc_ItemStageId">
    <vt:lpwstr/>
  </property>
  <property fmtid="{D5CDD505-2E9C-101B-9397-08002B2CF9AE}" pid="86" name="Order">
    <vt:r8>2749100</vt:r8>
  </property>
  <property fmtid="{D5CDD505-2E9C-101B-9397-08002B2CF9AE}" pid="87" name="xd_ProgID">
    <vt:lpwstr/>
  </property>
  <property fmtid="{D5CDD505-2E9C-101B-9397-08002B2CF9AE}" pid="88" name="_SourceUrl">
    <vt:lpwstr/>
  </property>
  <property fmtid="{D5CDD505-2E9C-101B-9397-08002B2CF9AE}" pid="89" name="_SharedFileIndex">
    <vt:lpwstr/>
  </property>
  <property fmtid="{D5CDD505-2E9C-101B-9397-08002B2CF9AE}" pid="90" name="TemplateUrl">
    <vt:lpwstr/>
  </property>
  <property fmtid="{D5CDD505-2E9C-101B-9397-08002B2CF9AE}" pid="92" name="NLLDecisionLevelGoverning">
    <vt:lpwstr/>
  </property>
  <property fmtid="{D5CDD505-2E9C-101B-9397-08002B2CF9AE}" pid="93" name="NLLFactOwner">
    <vt:lpwstr/>
  </property>
  <property fmtid="{D5CDD505-2E9C-101B-9397-08002B2CF9AE}" pid="94" name="NLLFactOwnerText">
    <vt:lpwstr/>
  </property>
  <property fmtid="{D5CDD505-2E9C-101B-9397-08002B2CF9AE}" pid="95" name="xd_Signature">
    <vt:bool>false</vt:bool>
  </property>
  <property fmtid="{D5CDD505-2E9C-101B-9397-08002B2CF9AE}" pid="96" name="NLLDecisionLevel">
    <vt:lpwstr/>
  </property>
  <property fmtid="{D5CDD505-2E9C-101B-9397-08002B2CF9AE}" pid="97" name="NLLPTCProcessLeader">
    <vt:lpwstr/>
  </property>
  <property fmtid="{D5CDD505-2E9C-101B-9397-08002B2CF9AE}" pid="99" name="NLLPTCVISEditor">
    <vt:lpwstr/>
  </property>
</Properties>
</file>