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60" r:id="rId6"/>
    <p:sldId id="273" r:id="rId7"/>
    <p:sldId id="277" r:id="rId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24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2021-10-04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4.13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2021-10-07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Samordnad </a:t>
            </a:r>
            <a:r>
              <a:rPr lang="sv-SE" dirty="0" smtClean="0"/>
              <a:t>vårdplan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319356"/>
            <a:ext cx="71401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Samordnad vårdplan har ibland försvunnit i samband med dokumentation. Felet har uppstått i ärenden där det funnits en återtagen kallelse till §, det har skapats olika dokument i bakgrunden som har visats för de olika aktörerna. 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återtagen kallelse tas samordnad vårdplan som hör ihop med kallelsen bort </a:t>
            </a:r>
            <a:r>
              <a:rPr lang="sv-SE" sz="1400" dirty="0" smtClean="0"/>
              <a:t>och flyttas till historiken. Vid ny kallelse skapas ny samordnad vårdplan. Alla aktörer ser samma version.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LCCP-2856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8170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045" y="2328578"/>
            <a:ext cx="4385388" cy="224341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SIP kallelse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943583"/>
            <a:ext cx="72878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Aktörer som tackat nej till SIP finns kvar som aktörer när man tryckt på genomför mötet och har gått att kryssa för som deltagare. 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Aktörer som tackat nej saknar nu kryssruta i kolumnen deltagit  under vyn genomför mötet.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LCCP-2850</a:t>
            </a:r>
            <a:endParaRPr lang="sv-SE" sz="800" dirty="0"/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2077616" y="3470988"/>
            <a:ext cx="236376" cy="83123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2738" y="3052722"/>
            <a:ext cx="4330501" cy="955091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 bwMode="auto">
          <a:xfrm>
            <a:off x="4612738" y="3663820"/>
            <a:ext cx="4415478" cy="17417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1494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2021-10-04T22:00:00+00:00</NLLPublishDate>
    <NLLPublishingstatus xmlns="http://schemas.microsoft.com/sharepoint/v3">Publicerad</NLLPublishingstatus>
    <NLLDocumentIDValue xmlns="http://schemas.microsoft.com/sharepoint/v3">ARBGRP378-3-274</NLLDocumentIDValue>
    <NLLPublished xmlns="http://schemas.microsoft.com/sharepoint/v3" xsi:nil="true"/>
    <NLLThinningTime xmlns="http://schemas.microsoft.com/sharepoint/v3">2024-10-04T22:00:00+00:00</NLLThinningTime>
    <NLLPublishDateQuickpart xmlns="http://schemas.microsoft.com/sharepoint/v3">2021-10-05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 Engman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 Engman</AnsvarigQuickpart>
    <NLLEstablishedBy xmlns="http://schemas.microsoft.com/sharepoint/v3">
      <UserInfo>
        <DisplayName>Anna Engman</DisplayName>
        <AccountId>619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Anna Engman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4.13</TermName>
          <TermId xmlns="http://schemas.microsoft.com/office/infopath/2007/PartnerControls">d299544a-b16b-4b99-9854-8b3d44058da8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ARBGRP378-3-274</_dlc_DocId>
    <_dlc_DocIdUrl xmlns="c7918ce9-5289-4a18-805d-4141408e948c">
      <Url>http://spportal.extvis.local/process/administrativ/_layouts/15/DocIdRedir.aspx?ID=ARBGRP378-3-274</Url>
      <Description>ARBGRP378-3-274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2024-11-04T23:00:00+00:00</_dlc_ExpireDate>
    <VIS_DocumentId xmlns="e1dec489-f745-4ed5-9c00-958a11aea6df">
      <Url>https://samarbeta.nll.se/producentplats/forvaltningsamordnadplanering/_layouts/15/DocIdRedir.aspx?ID=ARBGRP378-3-274</Url>
      <Description>ARBGRP378-3-274</Description>
    </VIS_DocumentId>
    <VISResponsible xmlns="e1dec489-f745-4ed5-9c00-958a11aea6df">
      <UserInfo>
        <DisplayName>Anna Engman</DisplayName>
        <AccountId>619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https://samarbeta.nll.se/producentplats/forvaltningsamordnadplanering/_layouts/15/wrkstat.aspx?List=8870ae1b-a9fb-43d5-adab-5849711f0c31&amp;WorkflowInstanceName=2f505347-41f8-4166-99aa-bdf0839a1499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6977b2db17a7474097d928f43639809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66b4f382bc1a51b61abd99a5d8651f6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933011-A37A-43D4-92B8-95A69BF0A1E3}"/>
</file>

<file path=customXml/itemProps2.xml><?xml version="1.0" encoding="utf-8"?>
<ds:datastoreItem xmlns:ds="http://schemas.openxmlformats.org/officeDocument/2006/customXml" ds:itemID="{7C7B9F04-AC4F-4C80-AE80-4DEAAB56B581}">
  <ds:schemaRefs>
    <ds:schemaRef ds:uri="http://purl.org/dc/terms/"/>
    <ds:schemaRef ds:uri="http://purl.org/dc/dcmitype/"/>
    <ds:schemaRef ds:uri="http://schemas.microsoft.com/sharepoint/v3"/>
    <ds:schemaRef ds:uri="http://purl.org/dc/elements/1.1/"/>
    <ds:schemaRef ds:uri="http://schemas.microsoft.com/office/2006/metadata/properties"/>
    <ds:schemaRef ds:uri="5f15c1f1-c3ac-4fc2-bc4e-11a3c72f0f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8C5E31-F5CC-4429-A91F-505B4E5027C2}"/>
</file>

<file path=customXml/itemProps4.xml><?xml version="1.0" encoding="utf-8"?>
<ds:datastoreItem xmlns:ds="http://schemas.openxmlformats.org/officeDocument/2006/customXml" ds:itemID="{C261C14A-6672-4163-B4A8-744DDD503484}"/>
</file>

<file path=customXml/itemProps5.xml><?xml version="1.0" encoding="utf-8"?>
<ds:datastoreItem xmlns:ds="http://schemas.openxmlformats.org/officeDocument/2006/customXml" ds:itemID="{3C4CB178-750B-45F0-A561-5084C3AC7C29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1570</TotalTime>
  <Words>86</Words>
  <Application>Microsoft Office PowerPoint</Application>
  <PresentationFormat>Bildspel på skärmen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Region Norrbotten_vit</vt:lpstr>
      <vt:lpstr>Lifecare SP 4.13</vt:lpstr>
      <vt:lpstr>Samordnad vårdplan</vt:lpstr>
      <vt:lpstr>SIP kallelse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4.13</dc:title>
  <dc:creator>Anna Engman</dc:creator>
  <cp:keywords>Driftsättning; Lifecare SP; Lifecare; 4.13</cp:keywords>
  <cp:lastModifiedBy>Anna Engman</cp:lastModifiedBy>
  <cp:revision>106</cp:revision>
  <cp:lastPrinted>2015-10-01T11:12:07Z</cp:lastPrinted>
  <dcterms:created xsi:type="dcterms:W3CDTF">2019-08-29T10:44:56Z</dcterms:created>
  <dcterms:modified xsi:type="dcterms:W3CDTF">2021-10-04T10:29:21Z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10767;#|d299544a-b16b-4b99-9854-8b3d44058da8;#4507;#|ab53a440-7005-4c8b-814c-6dc49e7eb520;#8650;#|e0ae2f7b-f2f1-4ef9-9a68-d987fb512165;#3459;#|f5ae0a83-30af-4e81-9fcf-f8c54c8c2a61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bdfb6f17-7d5f-4f44-91bf-155316339560</vt:lpwstr>
  </property>
  <property fmtid="{D5CDD505-2E9C-101B-9397-08002B2CF9AE}" pid="83" name="TaxCatchAll">
    <vt:lpwstr>8650;#;#4507;#;#1687;#;#1465;#;#10767;#;#3757;#;#3459;#</vt:lpwstr>
  </property>
  <property fmtid="{D5CDD505-2E9C-101B-9397-08002B2CF9AE}" pid="84" name="_CopySource">
    <vt:lpwstr/>
  </property>
  <property fmtid="{D5CDD505-2E9C-101B-9397-08002B2CF9AE}" pid="86" name="Order">
    <vt:r8>1912300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